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8" r:id="rId2"/>
    <p:sldId id="412" r:id="rId3"/>
    <p:sldId id="416" r:id="rId4"/>
    <p:sldId id="419" r:id="rId5"/>
    <p:sldId id="415" r:id="rId6"/>
    <p:sldId id="437" r:id="rId7"/>
    <p:sldId id="432" r:id="rId8"/>
    <p:sldId id="431" r:id="rId9"/>
    <p:sldId id="429" r:id="rId10"/>
    <p:sldId id="430" r:id="rId11"/>
    <p:sldId id="433" r:id="rId12"/>
    <p:sldId id="424" r:id="rId13"/>
    <p:sldId id="442" r:id="rId14"/>
    <p:sldId id="434" r:id="rId15"/>
    <p:sldId id="441" r:id="rId16"/>
    <p:sldId id="454" r:id="rId17"/>
    <p:sldId id="455" r:id="rId18"/>
    <p:sldId id="456" r:id="rId19"/>
    <p:sldId id="427" r:id="rId20"/>
    <p:sldId id="428" r:id="rId21"/>
    <p:sldId id="453" r:id="rId22"/>
    <p:sldId id="421" r:id="rId23"/>
    <p:sldId id="423" r:id="rId24"/>
    <p:sldId id="426" r:id="rId25"/>
    <p:sldId id="435" r:id="rId26"/>
    <p:sldId id="439" r:id="rId27"/>
    <p:sldId id="388" r:id="rId28"/>
    <p:sldId id="443" r:id="rId29"/>
    <p:sldId id="414" r:id="rId30"/>
    <p:sldId id="413" r:id="rId31"/>
    <p:sldId id="404"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8F1017A-6BF8-4AC8-85FF-0218B75F9C32}">
          <p14:sldIdLst>
            <p14:sldId id="278"/>
          </p14:sldIdLst>
        </p14:section>
        <p14:section name="Motivation" id="{11C76860-E2D0-4169-8689-D19FCB1049E5}">
          <p14:sldIdLst>
            <p14:sldId id="412"/>
            <p14:sldId id="416"/>
          </p14:sldIdLst>
        </p14:section>
        <p14:section name="Previous work" id="{934BE468-D058-4687-9974-397105E8AB16}">
          <p14:sldIdLst>
            <p14:sldId id="419"/>
            <p14:sldId id="415"/>
            <p14:sldId id="437"/>
          </p14:sldIdLst>
        </p14:section>
        <p14:section name="Terminology" id="{21FFB055-C9F4-456C-8AE8-41ECFA9BBB08}">
          <p14:sldIdLst>
            <p14:sldId id="432"/>
            <p14:sldId id="431"/>
            <p14:sldId id="429"/>
          </p14:sldIdLst>
        </p14:section>
        <p14:section name="Edge Detection Algorithm" id="{C52F20A1-1A30-463E-9742-6995E9000E9A}">
          <p14:sldIdLst>
            <p14:sldId id="430"/>
            <p14:sldId id="433"/>
            <p14:sldId id="424"/>
            <p14:sldId id="442"/>
            <p14:sldId id="434"/>
            <p14:sldId id="441"/>
            <p14:sldId id="454"/>
            <p14:sldId id="455"/>
            <p14:sldId id="456"/>
            <p14:sldId id="427"/>
          </p14:sldIdLst>
        </p14:section>
        <p14:section name="Reflection and Refraction" id="{74E2BD0B-3D4A-41C0-B905-C3DBC5E8A7BA}">
          <p14:sldIdLst>
            <p14:sldId id="428"/>
            <p14:sldId id="453"/>
          </p14:sldIdLst>
        </p14:section>
        <p14:section name="Thin Objects" id="{6100E3D2-0FAE-4D42-9070-787350FDD827}">
          <p14:sldIdLst>
            <p14:sldId id="421"/>
            <p14:sldId id="423"/>
          </p14:sldIdLst>
        </p14:section>
        <p14:section name="Limitations" id="{BEE75FD0-C9E9-4F77-8647-E330BA9F7266}">
          <p14:sldIdLst>
            <p14:sldId id="426"/>
          </p14:sldIdLst>
        </p14:section>
        <p14:section name="Future Work" id="{6B0C94DE-4CAD-4058-BAB9-83C4617E0D2E}">
          <p14:sldIdLst>
            <p14:sldId id="435"/>
          </p14:sldIdLst>
        </p14:section>
        <p14:section name="Summary" id="{98308B40-A70F-4A8F-9650-EE9634EA36EC}">
          <p14:sldIdLst>
            <p14:sldId id="439"/>
            <p14:sldId id="388"/>
            <p14:sldId id="443"/>
            <p14:sldId id="414"/>
            <p14:sldId id="413"/>
          </p14:sldIdLst>
        </p14:section>
        <p14:section name="Q&amp;A" id="{8E16492F-D169-436F-B1DF-56B9BC2B6554}">
          <p14:sldIdLst>
            <p14:sldId id="404"/>
          </p14:sldIdLst>
        </p14:section>
        <p14:section name="Artworks" id="{8FA39A9A-4C32-4D8A-B38E-1B0ED86B77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C23"/>
    <a:srgbClr val="DD222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7" autoAdjust="0"/>
    <p:restoredTop sz="77895" autoAdjust="0"/>
  </p:normalViewPr>
  <p:slideViewPr>
    <p:cSldViewPr snapToGrid="0">
      <p:cViewPr>
        <p:scale>
          <a:sx n="100" d="100"/>
          <a:sy n="100" d="100"/>
        </p:scale>
        <p:origin x="64" y="30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5" d="100"/>
          <a:sy n="75" d="100"/>
        </p:scale>
        <p:origin x="2568"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cs typeface="Arial" charset="0"/>
              </a:defRPr>
            </a:lvl1pPr>
          </a:lstStyle>
          <a:p>
            <a:fld id="{4AA9FAFC-2319-504C-A7E6-C27BB7BBEBBC}" type="datetimeFigureOut">
              <a:rPr lang="mr-IN"/>
              <a:pPr/>
              <a:t>04-12-2018</a:t>
            </a:fld>
            <a:endParaRPr lang="mr-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8E2C8280-5F62-3D48-BBB9-576BF0EE92F4}" type="slidenum">
              <a:rPr lang="uk-UA"/>
              <a:pPr/>
              <a:t>‹#›</a:t>
            </a:fld>
            <a:endParaRPr lang="uk-UA"/>
          </a:p>
        </p:txBody>
      </p:sp>
    </p:spTree>
    <p:extLst>
      <p:ext uri="{BB962C8B-B14F-4D97-AF65-F5344CB8AC3E}">
        <p14:creationId xmlns:p14="http://schemas.microsoft.com/office/powerpoint/2010/main" val="86688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for coming this early morning session. This presentation is about the feature line drawing algorithm we implemented in the Arnold production renderer.</a:t>
            </a:r>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a:t>
            </a:fld>
            <a:endParaRPr lang="uk-UA"/>
          </a:p>
        </p:txBody>
      </p:sp>
    </p:spTree>
    <p:extLst>
      <p:ext uri="{BB962C8B-B14F-4D97-AF65-F5344CB8AC3E}">
        <p14:creationId xmlns:p14="http://schemas.microsoft.com/office/powerpoint/2010/main" val="112957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the overview of our algorithm.</a:t>
            </a:r>
          </a:p>
          <a:p>
            <a:r>
              <a:rPr kumimoji="1" lang="en-US" altLang="ja-JP" dirty="0"/>
              <a:t>[click]</a:t>
            </a:r>
          </a:p>
          <a:p>
            <a:r>
              <a:rPr kumimoji="1" lang="en-US" altLang="ja-JP" dirty="0"/>
              <a:t>First we cast rays and generate pixel samples.</a:t>
            </a:r>
          </a:p>
          <a:p>
            <a:r>
              <a:rPr kumimoji="1" lang="en-US" altLang="ja-JP" dirty="0"/>
              <a:t>[click]</a:t>
            </a:r>
          </a:p>
          <a:p>
            <a:r>
              <a:rPr kumimoji="1" lang="en-US" altLang="ja-JP" dirty="0"/>
              <a:t>For each target sample,</a:t>
            </a:r>
          </a:p>
          <a:p>
            <a:r>
              <a:rPr kumimoji="1" lang="en-US" altLang="ja-JP" dirty="0"/>
              <a:t>[click]</a:t>
            </a:r>
          </a:p>
          <a:p>
            <a:r>
              <a:rPr kumimoji="1" lang="en-US" altLang="ja-JP" dirty="0"/>
              <a:t>we create a list of target-neighbor sample pairs, then</a:t>
            </a:r>
          </a:p>
          <a:p>
            <a:r>
              <a:rPr kumimoji="1" lang="en-US" altLang="ja-JP" dirty="0"/>
              <a:t>[click]</a:t>
            </a:r>
          </a:p>
          <a:p>
            <a:r>
              <a:rPr kumimoji="1" lang="en-US" altLang="ja-JP" dirty="0"/>
              <a:t>we sort them based on priority.</a:t>
            </a:r>
          </a:p>
          <a:p>
            <a:r>
              <a:rPr kumimoji="1" lang="en-US" altLang="ja-JP" dirty="0"/>
              <a:t>[click]</a:t>
            </a:r>
          </a:p>
          <a:p>
            <a:r>
              <a:rPr kumimoji="1" lang="en-US" altLang="ja-JP" dirty="0"/>
              <a:t>We process pairs one by one until feature is detected.</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10</a:t>
            </a:fld>
            <a:endParaRPr lang="uk-UA"/>
          </a:p>
        </p:txBody>
      </p:sp>
    </p:spTree>
    <p:extLst>
      <p:ext uri="{BB962C8B-B14F-4D97-AF65-F5344CB8AC3E}">
        <p14:creationId xmlns:p14="http://schemas.microsoft.com/office/powerpoint/2010/main" val="41118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the first step, we generate pixel samples by casting rays. Each ray can potentially hit a different object. Here different colors mean different objects.</a:t>
            </a: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11</a:t>
            </a:fld>
            <a:endParaRPr lang="uk-UA"/>
          </a:p>
        </p:txBody>
      </p:sp>
    </p:spTree>
    <p:extLst>
      <p:ext uri="{BB962C8B-B14F-4D97-AF65-F5344CB8AC3E}">
        <p14:creationId xmlns:p14="http://schemas.microsoft.com/office/powerpoint/2010/main" val="37513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pixel sample data structure stores not only sub-pixel sample location but also a variety of attributes</a:t>
            </a:r>
          </a:p>
          <a:p>
            <a:r>
              <a:rPr kumimoji="1" lang="en-US" altLang="ja-JP" dirty="0"/>
              <a:t>[click]</a:t>
            </a:r>
          </a:p>
          <a:p>
            <a:r>
              <a:rPr kumimoji="1" lang="en-US" altLang="ja-JP" dirty="0"/>
              <a:t>used for feature detection (like blue ones) and to determine the style of line (like green ones). These data are generated during shading.</a:t>
            </a:r>
          </a:p>
          <a:p>
            <a:r>
              <a:rPr kumimoji="1" lang="en-US" altLang="ja-JP" dirty="0"/>
              <a:t>[click]</a:t>
            </a:r>
          </a:p>
          <a:p>
            <a:r>
              <a:rPr kumimoji="1" lang="en-US" altLang="ja-JP" dirty="0"/>
              <a:t>Features are detected by finding changes in feature attributes</a:t>
            </a:r>
          </a:p>
          <a:p>
            <a:r>
              <a:rPr kumimoji="1" lang="en-US" altLang="ja-JP" dirty="0"/>
              <a:t>[click]</a:t>
            </a:r>
          </a:p>
          <a:p>
            <a:r>
              <a:rPr kumimoji="1" lang="en-US" altLang="ja-JP" dirty="0"/>
              <a:t>of the adjacent pixel samples.</a:t>
            </a:r>
          </a:p>
          <a:p>
            <a:endParaRPr kumimoji="1" lang="en-US" altLang="ja-JP" dirty="0"/>
          </a:p>
          <a:p>
            <a:r>
              <a:rPr kumimoji="1" lang="en-US" altLang="ja-JP" dirty="0"/>
              <a:t>Basically we use all available pixel samples to make lines as high quality as possible, so you might wonder if storing these data consumes too much memory. In practical implementation, we utilize bucket rendering and it greatly reduces memory consumption.</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12</a:t>
            </a:fld>
            <a:endParaRPr lang="uk-UA"/>
          </a:p>
        </p:txBody>
      </p:sp>
    </p:spTree>
    <p:extLst>
      <p:ext uri="{BB962C8B-B14F-4D97-AF65-F5344CB8AC3E}">
        <p14:creationId xmlns:p14="http://schemas.microsoft.com/office/powerpoint/2010/main" val="86680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let’s assume that we are trying to check if this target sample</a:t>
            </a:r>
          </a:p>
          <a:p>
            <a:r>
              <a:rPr kumimoji="1" lang="en-US" altLang="ja-JP" dirty="0"/>
              <a:t>[click]</a:t>
            </a:r>
          </a:p>
          <a:p>
            <a:r>
              <a:rPr kumimoji="1" lang="en-US" altLang="ja-JP" dirty="0"/>
              <a:t>is on a feature line. In order to detect feature, we first create a list of target-neighbor sample pairs.</a:t>
            </a:r>
          </a:p>
          <a:p>
            <a:r>
              <a:rPr kumimoji="1" lang="en-US" altLang="ja-JP" dirty="0"/>
              <a:t>[click]</a:t>
            </a:r>
          </a:p>
          <a:p>
            <a:r>
              <a:rPr lang="en-US" altLang="ja-JP" dirty="0"/>
              <a:t>One of the two samples of a pair should take priority in specifying the line attributes</a:t>
            </a:r>
          </a:p>
          <a:p>
            <a:r>
              <a:rPr lang="en-US" altLang="ja-JP" dirty="0"/>
              <a:t>[click]</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13</a:t>
            </a:fld>
            <a:endParaRPr lang="uk-UA"/>
          </a:p>
        </p:txBody>
      </p:sp>
    </p:spTree>
    <p:extLst>
      <p:ext uri="{BB962C8B-B14F-4D97-AF65-F5344CB8AC3E}">
        <p14:creationId xmlns:p14="http://schemas.microsoft.com/office/powerpoint/2010/main" val="62020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 and by default this is the one with the shorter ray hit distance.</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14</a:t>
            </a:fld>
            <a:endParaRPr lang="uk-UA"/>
          </a:p>
        </p:txBody>
      </p:sp>
    </p:spTree>
    <p:extLst>
      <p:ext uri="{BB962C8B-B14F-4D97-AF65-F5344CB8AC3E}">
        <p14:creationId xmlns:p14="http://schemas.microsoft.com/office/powerpoint/2010/main" val="308502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Then we iterate over these pairs </a:t>
            </a:r>
            <a:r>
              <a:rPr lang="en-US" altLang="ja-JP" dirty="0"/>
              <a:t>in order of decreasing priority</a:t>
            </a:r>
            <a:r>
              <a:rPr kumimoji="1" lang="en-US" altLang="ja-JP" dirty="0"/>
              <a:t>, i.e. by the depth of priority sample,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to make sure that lines are tested in front-to-back order. </a:t>
            </a:r>
            <a:r>
              <a:rPr lang="en-US" altLang="ja-JP" dirty="0"/>
              <a:t>As soon as a valid feature line is detected, we terminate the search and set the color of the target sample to the line color of the pair’s priority sample, then proceed to the next target sample.</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15</a:t>
            </a:fld>
            <a:endParaRPr lang="uk-UA"/>
          </a:p>
        </p:txBody>
      </p:sp>
    </p:spTree>
    <p:extLst>
      <p:ext uri="{BB962C8B-B14F-4D97-AF65-F5344CB8AC3E}">
        <p14:creationId xmlns:p14="http://schemas.microsoft.com/office/powerpoint/2010/main" val="389459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example, to detect this feature line, we start from this pair.</a:t>
            </a:r>
          </a:p>
          <a:p>
            <a:r>
              <a:rPr kumimoji="1" lang="en-US" altLang="ja-JP" dirty="0"/>
              <a:t>[click]</a:t>
            </a:r>
          </a:p>
          <a:p>
            <a:r>
              <a:rPr kumimoji="1" lang="en-US" altLang="ja-JP" dirty="0"/>
              <a:t>If the line width of the blue sample is very thin, we proceed to the next pair.</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16</a:t>
            </a:fld>
            <a:endParaRPr lang="uk-UA"/>
          </a:p>
        </p:txBody>
      </p:sp>
    </p:spTree>
    <p:extLst>
      <p:ext uri="{BB962C8B-B14F-4D97-AF65-F5344CB8AC3E}">
        <p14:creationId xmlns:p14="http://schemas.microsoft.com/office/powerpoint/2010/main" val="2204624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length of pair is longer than half the line width, we have to skip this.</a:t>
            </a:r>
          </a:p>
          <a:p>
            <a:r>
              <a:rPr kumimoji="1" lang="en-US" altLang="ja-JP" dirty="0"/>
              <a:t>[click]</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17</a:t>
            </a:fld>
            <a:endParaRPr lang="uk-UA"/>
          </a:p>
        </p:txBody>
      </p:sp>
    </p:spTree>
    <p:extLst>
      <p:ext uri="{BB962C8B-B14F-4D97-AF65-F5344CB8AC3E}">
        <p14:creationId xmlns:p14="http://schemas.microsoft.com/office/powerpoint/2010/main" val="46444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length of this pair is shorter than half the pixel width, so we terminate the search. </a:t>
            </a:r>
          </a:p>
          <a:p>
            <a:r>
              <a:rPr kumimoji="1" lang="en-US" altLang="ja-JP" dirty="0"/>
              <a:t>[click]</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18</a:t>
            </a:fld>
            <a:endParaRPr lang="uk-UA"/>
          </a:p>
        </p:txBody>
      </p:sp>
    </p:spTree>
    <p:extLst>
      <p:ext uri="{BB962C8B-B14F-4D97-AF65-F5344CB8AC3E}">
        <p14:creationId xmlns:p14="http://schemas.microsoft.com/office/powerpoint/2010/main" val="1656554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lang="en-US" altLang="ja-JP" dirty="0"/>
              <a:t>etermining priority only by distance can result in a dual-color line. For instance, if two samples hit different objects but they have the same (or almost the same) distance, we can’t determine which sample takes precedence. To handle such case, user specified priority is supported.</a:t>
            </a:r>
          </a:p>
          <a:p>
            <a:r>
              <a:rPr lang="en-US" altLang="ja-JP" dirty="0"/>
              <a:t>[click]</a:t>
            </a:r>
          </a:p>
          <a:p>
            <a:r>
              <a:rPr lang="en-US" altLang="ja-JP" dirty="0"/>
              <a:t>This is also useful for better artistic control.</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19</a:t>
            </a:fld>
            <a:endParaRPr lang="uk-UA"/>
          </a:p>
        </p:txBody>
      </p:sp>
    </p:spTree>
    <p:extLst>
      <p:ext uri="{BB962C8B-B14F-4D97-AF65-F5344CB8AC3E}">
        <p14:creationId xmlns:p14="http://schemas.microsoft.com/office/powerpoint/2010/main" val="84819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Arnold is known as a Monte Carlo ray tracing renderer that can create high quality photo realistic images. However, we were constantly requested to support non-photo realistic rendering especially from Japanese customers. So, we were in need of a </a:t>
            </a:r>
            <a:r>
              <a:rPr lang="en-US" altLang="ja-JP" dirty="0"/>
              <a:t>feature detection and line drawing method that integrates naturally into a ray tracing renderer </a:t>
            </a:r>
            <a:r>
              <a:rPr kumimoji="1" lang="en-US" altLang="ja-JP" dirty="0"/>
              <a:t>to generate pen and ink-drawn images like these.</a:t>
            </a: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a:t>
            </a:fld>
            <a:endParaRPr lang="uk-UA"/>
          </a:p>
        </p:txBody>
      </p:sp>
    </p:spTree>
    <p:extLst>
      <p:ext uri="{BB962C8B-B14F-4D97-AF65-F5344CB8AC3E}">
        <p14:creationId xmlns:p14="http://schemas.microsoft.com/office/powerpoint/2010/main" val="1280009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Drawing edges of reflected or refracted objects is straightforward.</a:t>
            </a:r>
            <a:r>
              <a:rPr kumimoji="1" lang="ja-JP" altLang="en-US" dirty="0"/>
              <a:t> </a:t>
            </a:r>
            <a:r>
              <a:rPr kumimoji="1" lang="en-US" altLang="ja-JP" dirty="0"/>
              <a:t>We create an AOV (Arbitrary Output Variable) for each node of the tree of reflection and refraction events.</a:t>
            </a:r>
            <a:br>
              <a:rPr kumimoji="1" lang="en-US" altLang="ja-JP" dirty="0"/>
            </a:br>
            <a:br>
              <a:rPr kumimoji="1" lang="en-US" altLang="ja-JP" dirty="0"/>
            </a:br>
            <a:r>
              <a:rPr kumimoji="1" lang="en-US" altLang="ja-JP" dirty="0"/>
              <a:t>Reflected rays write pixel sample attributes into an AOV specifically allocated for specular reflection.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Similarly refracted rays write into another buffer allocated for specular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[click]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We first run our feature detection algorithm on the attributes at the root node of every target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Then, we identify the samples that have not yet intersected a line and run the same process again only for those samples, this time considering the primary reflection attributes.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We then repeat the process by considering the refraction attributes,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In this way, the attribute trees of all samples are traversed in breadth-first order. The lines of reflected objects cover those of refracted objects and this gives plausible results.</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20</a:t>
            </a:fld>
            <a:endParaRPr lang="uk-UA"/>
          </a:p>
        </p:txBody>
      </p:sp>
    </p:spTree>
    <p:extLst>
      <p:ext uri="{BB962C8B-B14F-4D97-AF65-F5344CB8AC3E}">
        <p14:creationId xmlns:p14="http://schemas.microsoft.com/office/powerpoint/2010/main" val="3051079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While feature detection is performed entirely in image space, by caching the throughput of the corresponding ray paths in the tree nodes, the line colors can be additionally tinted to make them appear reflected or refracted.</a:t>
            </a:r>
          </a:p>
          <a:p>
            <a:r>
              <a:rPr lang="en-US" altLang="ja-JP" dirty="0"/>
              <a:t>[click]</a:t>
            </a:r>
          </a:p>
          <a:p>
            <a:r>
              <a:rPr lang="en-US" altLang="ja-JP" dirty="0"/>
              <a:t>This gives more realistic results.</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21</a:t>
            </a:fld>
            <a:endParaRPr lang="uk-UA"/>
          </a:p>
        </p:txBody>
      </p:sp>
    </p:spTree>
    <p:extLst>
      <p:ext uri="{BB962C8B-B14F-4D97-AF65-F5344CB8AC3E}">
        <p14:creationId xmlns:p14="http://schemas.microsoft.com/office/powerpoint/2010/main" val="787257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Drawing very thin lines without noise is not an easy task. We overcome this problem by using a minimum pixel width technique. This technique is typically used to prevent aliasing of thin hair or grass curves by expanding their width so that they cover at least a specified distance across a pixel, and compensating for this expansion by making the curves proportionately more transparent.</a:t>
            </a:r>
          </a:p>
          <a:p>
            <a:r>
              <a:rPr lang="en-US" altLang="ja-JP" dirty="0"/>
              <a:t>[click]</a:t>
            </a:r>
          </a:p>
          <a:p>
            <a:r>
              <a:rPr lang="en-US" altLang="ja-JP" dirty="0"/>
              <a:t>This is directly applicable to our feature line drawing.</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22</a:t>
            </a:fld>
            <a:endParaRPr lang="uk-UA"/>
          </a:p>
        </p:txBody>
      </p:sp>
    </p:spTree>
    <p:extLst>
      <p:ext uri="{BB962C8B-B14F-4D97-AF65-F5344CB8AC3E}">
        <p14:creationId xmlns:p14="http://schemas.microsoft.com/office/powerpoint/2010/main" val="3270204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Excessive widening of the lines changes the look, so instead of exposing the minimum line width as a user parameter, we fix it to half the pixel size.</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23</a:t>
            </a:fld>
            <a:endParaRPr lang="uk-UA"/>
          </a:p>
        </p:txBody>
      </p:sp>
    </p:spTree>
    <p:extLst>
      <p:ext uri="{BB962C8B-B14F-4D97-AF65-F5344CB8AC3E}">
        <p14:creationId xmlns:p14="http://schemas.microsoft.com/office/powerpoint/2010/main" val="217117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Our method has a minor limitation. Lines can be missed when a no-line object is placed in front of a thick-line object and their silhouettes overlap. The issue could be addressed by computing the intersections of multiple objects along every ray instead of just the closest one.</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24</a:t>
            </a:fld>
            <a:endParaRPr lang="uk-UA"/>
          </a:p>
        </p:txBody>
      </p:sp>
    </p:spTree>
    <p:extLst>
      <p:ext uri="{BB962C8B-B14F-4D97-AF65-F5344CB8AC3E}">
        <p14:creationId xmlns:p14="http://schemas.microsoft.com/office/powerpoint/2010/main" val="828344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Our method is incompatible with blurry effects like glossy reflection/refraction, depth of field, and motion blur. In the presence of such effects, neighbor samples can have very different attributes and our algorithm ends up finding features everywhere. In fact, meaningfully defining contours for such effects remains an open problem.</a:t>
            </a:r>
          </a:p>
          <a:p>
            <a:endParaRPr kumimoji="1" lang="en-US" altLang="ja-JP" dirty="0"/>
          </a:p>
          <a:p>
            <a:r>
              <a:rPr lang="en-US" altLang="ja-JP" dirty="0"/>
              <a:t>Drawing dashed lines or lines with distance-varying style requires the ability to identify the lines’ endpoints and to measure distances along them. This is something we would like to look into.</a:t>
            </a:r>
          </a:p>
          <a:p>
            <a:endParaRPr kumimoji="1" lang="en-US" altLang="ja-JP" dirty="0"/>
          </a:p>
          <a:p>
            <a:r>
              <a:rPr lang="en-US" altLang="ja-JP" dirty="0"/>
              <a:t>Lastly, for stereoscopic viewing we render the left- and right-eye images completely independently. While we have not yet experienced serious issues with this simple approach, it is prone to causing viewing discomfort.</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25</a:t>
            </a:fld>
            <a:endParaRPr lang="uk-UA"/>
          </a:p>
        </p:txBody>
      </p:sp>
    </p:spTree>
    <p:extLst>
      <p:ext uri="{BB962C8B-B14F-4D97-AF65-F5344CB8AC3E}">
        <p14:creationId xmlns:p14="http://schemas.microsoft.com/office/powerpoint/2010/main" val="896428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 conclude, we introduced a simple feature line drawing technique that supports a wide variety of artistic styles. Although we didn’t aim to suppress flickering, our method is temporarily stable since we exploit all available pixel samples. The presented method is available in Arnold version 5.1 or higher.</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26</a:t>
            </a:fld>
            <a:endParaRPr lang="uk-UA"/>
          </a:p>
        </p:txBody>
      </p:sp>
    </p:spTree>
    <p:extLst>
      <p:ext uri="{BB962C8B-B14F-4D97-AF65-F5344CB8AC3E}">
        <p14:creationId xmlns:p14="http://schemas.microsoft.com/office/powerpoint/2010/main" val="3227829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27</a:t>
            </a:fld>
            <a:endParaRPr lang="uk-UA"/>
          </a:p>
        </p:txBody>
      </p:sp>
    </p:spTree>
    <p:extLst>
      <p:ext uri="{BB962C8B-B14F-4D97-AF65-F5344CB8AC3E}">
        <p14:creationId xmlns:p14="http://schemas.microsoft.com/office/powerpoint/2010/main" val="920675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29</a:t>
            </a:fld>
            <a:endParaRPr lang="uk-UA"/>
          </a:p>
        </p:txBody>
      </p:sp>
    </p:spTree>
    <p:extLst>
      <p:ext uri="{BB962C8B-B14F-4D97-AF65-F5344CB8AC3E}">
        <p14:creationId xmlns:p14="http://schemas.microsoft.com/office/powerpoint/2010/main" val="2993920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for listening!</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31</a:t>
            </a:fld>
            <a:endParaRPr lang="uk-UA"/>
          </a:p>
        </p:txBody>
      </p:sp>
    </p:spTree>
    <p:extLst>
      <p:ext uri="{BB962C8B-B14F-4D97-AF65-F5344CB8AC3E}">
        <p14:creationId xmlns:p14="http://schemas.microsoft.com/office/powerpoint/2010/main" val="119486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[click]</a:t>
            </a:r>
            <a:br>
              <a:rPr kumimoji="1" lang="en-US" altLang="ja-JP" dirty="0"/>
            </a:br>
            <a:r>
              <a:rPr kumimoji="1" lang="en-US" altLang="ja-JP" dirty="0"/>
              <a:t>Our goals are to support various line styles,</a:t>
            </a:r>
          </a:p>
          <a:p>
            <a:r>
              <a:rPr kumimoji="1" lang="en-US" altLang="ja-JP" dirty="0"/>
              <a:t>[click]</a:t>
            </a:r>
          </a:p>
          <a:p>
            <a:r>
              <a:rPr kumimoji="1" lang="en-US" altLang="ja-JP" dirty="0"/>
              <a:t>and to properly draw contour lines of reflected and refracted objects. </a:t>
            </a:r>
          </a:p>
          <a:p>
            <a:r>
              <a:rPr kumimoji="1" lang="en-US" altLang="ja-JP" dirty="0"/>
              <a:t>[click]</a:t>
            </a:r>
          </a:p>
          <a:p>
            <a:r>
              <a:rPr kumimoji="1" lang="en-US" altLang="ja-JP" dirty="0"/>
              <a:t>We also need to be able to render thin lines without using a large number of anti aliasing samples.</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3</a:t>
            </a:fld>
            <a:endParaRPr lang="uk-UA"/>
          </a:p>
        </p:txBody>
      </p:sp>
    </p:spTree>
    <p:extLst>
      <p:ext uri="{BB962C8B-B14F-4D97-AF65-F5344CB8AC3E}">
        <p14:creationId xmlns:p14="http://schemas.microsoft.com/office/powerpoint/2010/main" val="132261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did quick research before starting development. Contour line drawing methods fall into two general categories, “object space approach” and “image space approach”, and both have advantages and disadvantages. I only put some important differences here.</a:t>
            </a:r>
            <a:br>
              <a:rPr kumimoji="1" lang="en-US" altLang="ja-JP" dirty="0"/>
            </a:br>
            <a:br>
              <a:rPr kumimoji="1" lang="en-US" altLang="ja-JP" dirty="0"/>
            </a:br>
            <a:r>
              <a:rPr kumimoji="1" lang="en-US" altLang="ja-JP" dirty="0"/>
              <a:t>Object space approach is good at handling thin objects like hair but it’s not easy to support reflection/refraction and arbitrary camera projection. More importantly it doesn’t scale well with scene complexity. Image space approach is not suitable for thin objects. However, it has no problem in handling </a:t>
            </a:r>
            <a:r>
              <a:rPr lang="en-US" altLang="ja-JP" dirty="0"/>
              <a:t>enormous amounts of geometry, which is often required for modern ray-tracing production renderers</a:t>
            </a:r>
            <a:r>
              <a:rPr kumimoji="1" lang="en-US" altLang="ja-JP" dirty="0"/>
              <a:t>. So we decided to go with image space approach.</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4</a:t>
            </a:fld>
            <a:endParaRPr lang="uk-UA"/>
          </a:p>
        </p:txBody>
      </p:sp>
    </p:spTree>
    <p:extLst>
      <p:ext uri="{BB962C8B-B14F-4D97-AF65-F5344CB8AC3E}">
        <p14:creationId xmlns:p14="http://schemas.microsoft.com/office/powerpoint/2010/main" val="62454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seem to be some software products that use image space approach, but, to our surprise, there are only a few papers describing a feature line drawing method that works in a ray tracing framework.</a:t>
            </a:r>
          </a:p>
          <a:p>
            <a:endParaRPr kumimoji="1" lang="en-US" altLang="ja-JP" dirty="0"/>
          </a:p>
          <a:p>
            <a:r>
              <a:rPr kumimoji="1" lang="en-US" altLang="ja-JP" dirty="0"/>
              <a:t>“</a:t>
            </a:r>
            <a:r>
              <a:rPr kumimoji="1" lang="en-US" altLang="ja-JP" sz="1200" dirty="0"/>
              <a:t>Ray Tracing NPR-Style Feature Lines</a:t>
            </a:r>
            <a:r>
              <a:rPr kumimoji="1" lang="en-US" altLang="ja-JP" dirty="0"/>
              <a:t>“ by Chaudhury et al. is a nice approach, and it is very easy to implement. Unfortunately, the edge metric function given in the paper only considers edges, and produces artifacts where multiple lines intersect as shown in the left image. Also this method only supports constant line width and color.</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5</a:t>
            </a:fld>
            <a:endParaRPr lang="uk-UA"/>
          </a:p>
        </p:txBody>
      </p:sp>
    </p:spTree>
    <p:extLst>
      <p:ext uri="{BB962C8B-B14F-4D97-AF65-F5344CB8AC3E}">
        <p14:creationId xmlns:p14="http://schemas.microsoft.com/office/powerpoint/2010/main" val="268824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Bauer gave a talk at SIGGRAPH last year. His method aims to suppress flickering in animation and works in a progressive manner. However, only a small subset of samples is used at each iteration and results in a suboptimal quality.</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6</a:t>
            </a:fld>
            <a:endParaRPr lang="uk-UA"/>
          </a:p>
        </p:txBody>
      </p:sp>
    </p:spTree>
    <p:extLst>
      <p:ext uri="{BB962C8B-B14F-4D97-AF65-F5344CB8AC3E}">
        <p14:creationId xmlns:p14="http://schemas.microsoft.com/office/powerpoint/2010/main" val="416485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0" i="0" kern="1200" dirty="0">
                <a:solidFill>
                  <a:schemeClr val="tx1"/>
                </a:solidFill>
                <a:effectLst/>
                <a:latin typeface="Arial" charset="0"/>
                <a:ea typeface="+mn-ea"/>
                <a:cs typeface="+mn-cs"/>
              </a:rPr>
              <a:t>Before diving into the details of </a:t>
            </a:r>
            <a:r>
              <a:rPr kumimoji="1" lang="en-US" altLang="ja-JP" dirty="0"/>
              <a:t>our algorithm, let me introduce a couple of terms used in this presentation.</a:t>
            </a:r>
            <a:br>
              <a:rPr kumimoji="1" lang="en-US" altLang="ja-JP" dirty="0"/>
            </a:br>
            <a:endParaRPr kumimoji="1" lang="en-US" altLang="ja-JP" dirty="0"/>
          </a:p>
          <a:p>
            <a:r>
              <a:rPr kumimoji="1" lang="en-US" altLang="ja-JP" dirty="0"/>
              <a:t>“Stencil” is a disc centered at a pixel sample.</a:t>
            </a:r>
          </a:p>
          <a:p>
            <a:r>
              <a:rPr kumimoji="1" lang="en-US" altLang="ja-JP" dirty="0"/>
              <a:t>[click]</a:t>
            </a:r>
          </a:p>
          <a:p>
            <a:r>
              <a:rPr kumimoji="1" lang="en-US" altLang="ja-JP" dirty="0"/>
              <a:t>Its diameter must be equal to the maximum line width. We use all samples in the stencil to check if this sample lies on a feature line.</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7</a:t>
            </a:fld>
            <a:endParaRPr lang="uk-UA"/>
          </a:p>
        </p:txBody>
      </p:sp>
    </p:spTree>
    <p:extLst>
      <p:ext uri="{BB962C8B-B14F-4D97-AF65-F5344CB8AC3E}">
        <p14:creationId xmlns:p14="http://schemas.microsoft.com/office/powerpoint/2010/main" val="292076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selected sample is called “target sample”.</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8</a:t>
            </a:fld>
            <a:endParaRPr lang="uk-UA"/>
          </a:p>
        </p:txBody>
      </p:sp>
    </p:spTree>
    <p:extLst>
      <p:ext uri="{BB962C8B-B14F-4D97-AF65-F5344CB8AC3E}">
        <p14:creationId xmlns:p14="http://schemas.microsoft.com/office/powerpoint/2010/main" val="230144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And the other samples in the stencil are called “neighbor samples”. Features are detected by comparing the target and neighbor samples.</a:t>
            </a:r>
            <a:endParaRPr kumimoji="1" lang="ja-JP" altLang="en-US" dirty="0"/>
          </a:p>
        </p:txBody>
      </p:sp>
      <p:sp>
        <p:nvSpPr>
          <p:cNvPr id="4" name="スライド番号プレースホルダー 3"/>
          <p:cNvSpPr>
            <a:spLocks noGrp="1"/>
          </p:cNvSpPr>
          <p:nvPr>
            <p:ph type="sldNum" sz="quarter" idx="5"/>
          </p:nvPr>
        </p:nvSpPr>
        <p:spPr/>
        <p:txBody>
          <a:bodyPr/>
          <a:lstStyle/>
          <a:p>
            <a:fld id="{8E2C8280-5F62-3D48-BBB9-576BF0EE92F4}" type="slidenum">
              <a:rPr lang="uk-UA" smtClean="0"/>
              <a:pPr/>
              <a:t>9</a:t>
            </a:fld>
            <a:endParaRPr lang="uk-UA"/>
          </a:p>
        </p:txBody>
      </p:sp>
    </p:spTree>
    <p:extLst>
      <p:ext uri="{BB962C8B-B14F-4D97-AF65-F5344CB8AC3E}">
        <p14:creationId xmlns:p14="http://schemas.microsoft.com/office/powerpoint/2010/main" val="860766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9" name="Freeform 28"/>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a:t>Title slide option A: </a:t>
            </a:r>
            <a:br>
              <a:rPr lang="en-US"/>
            </a:br>
            <a:r>
              <a:rPr lang="en-US"/>
              <a:t>Main title can extend over one or two lines</a:t>
            </a:r>
          </a:p>
        </p:txBody>
      </p:sp>
      <p:sp>
        <p:nvSpPr>
          <p:cNvPr id="3" name="Subtitle 2"/>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p>
        </p:txBody>
      </p:sp>
      <p:sp>
        <p:nvSpPr>
          <p:cNvPr id="39" name="Text Placeholder 38"/>
          <p:cNvSpPr>
            <a:spLocks noGrp="1"/>
          </p:cNvSpPr>
          <p:nvPr>
            <p:ph type="body" sz="quarter" idx="10" hasCustomPrompt="1"/>
          </p:nvPr>
        </p:nvSpPr>
        <p:spPr>
          <a:xfrm>
            <a:off x="457200" y="2952750"/>
            <a:ext cx="6096000" cy="228600"/>
          </a:xfrm>
        </p:spPr>
        <p:txBody>
          <a:bodyPr/>
          <a:lstStyle>
            <a:lvl1pPr marL="0" indent="0">
              <a:spcBef>
                <a:spcPts val="0"/>
              </a:spcBef>
              <a:buNone/>
              <a:defRPr sz="1200"/>
            </a:lvl1pPr>
          </a:lstStyle>
          <a:p>
            <a:pPr lvl="0"/>
            <a:r>
              <a:rPr lang="en-US"/>
              <a:t>Presenter Title | @socialmedia</a:t>
            </a:r>
          </a:p>
        </p:txBody>
      </p:sp>
      <p:sp>
        <p:nvSpPr>
          <p:cNvPr id="9" name="TextBox 8"/>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a:solidFill>
                  <a:schemeClr val="bg2"/>
                </a:solidFill>
              </a:rPr>
              <a:t>© 2018 Autodesk, Inc.</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57200" y="3559662"/>
            <a:ext cx="1295400" cy="220071"/>
          </a:xfrm>
          <a:prstGeom prst="rect">
            <a:avLst/>
          </a:prstGeom>
        </p:spPr>
      </p:pic>
    </p:spTree>
    <p:extLst>
      <p:ext uri="{BB962C8B-B14F-4D97-AF65-F5344CB8AC3E}">
        <p14:creationId xmlns:p14="http://schemas.microsoft.com/office/powerpoint/2010/main" val="2101905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p:spPr>
        <p:txBody>
          <a:bodyPr anchor="ctr"/>
          <a:lstStyle>
            <a:lvl1pPr marL="0" indent="0" algn="ctr">
              <a:buNone/>
              <a:defRPr/>
            </a:lvl1pPr>
          </a:lstStyle>
          <a:p>
            <a:r>
              <a:rPr lang="en-US"/>
              <a:t>Click icon to add picture</a:t>
            </a:r>
          </a:p>
        </p:txBody>
      </p:sp>
      <p:sp>
        <p:nvSpPr>
          <p:cNvPr id="2" name="Title 1"/>
          <p:cNvSpPr>
            <a:spLocks noGrp="1"/>
          </p:cNvSpPr>
          <p:nvPr>
            <p:ph type="title" hasCustomPrompt="1"/>
          </p:nvPr>
        </p:nvSpPr>
        <p:spPr>
          <a:xfrm>
            <a:off x="152400" y="4857750"/>
            <a:ext cx="6400800" cy="152400"/>
          </a:xfrm>
        </p:spPr>
        <p:txBody>
          <a:bodyPr anchor="b"/>
          <a:lstStyle>
            <a:lvl1pPr>
              <a:spcBef>
                <a:spcPts val="0"/>
              </a:spcBef>
              <a:defRPr lang="en-US" sz="900" b="0" i="0" dirty="0">
                <a:solidFill>
                  <a:schemeClr val="tx1"/>
                </a:solidFill>
                <a:latin typeface="Arial" charset="0"/>
                <a:ea typeface="+mn-ea"/>
                <a:cs typeface="Arial" charset="0"/>
              </a:defRPr>
            </a:lvl1pPr>
          </a:lstStyle>
          <a:p>
            <a:pPr marL="0" lvl="0" indent="0">
              <a:spcBef>
                <a:spcPts val="750"/>
              </a:spcBef>
              <a:buFont typeface="Arial" panose="020B0604020202020204" pitchFamily="34" charset="0"/>
            </a:pPr>
            <a:r>
              <a:rPr lang="en-US"/>
              <a:t>Replace this copy with image credit when applicable.</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086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828800" y="1504950"/>
            <a:ext cx="5486400" cy="1682480"/>
          </a:xfrm>
          <a:prstGeom prst="rect">
            <a:avLst/>
          </a:prstGeom>
        </p:spPr>
      </p:pic>
      <p:sp>
        <p:nvSpPr>
          <p:cNvPr id="6" name="TextBox 5"/>
          <p:cNvSpPr txBox="1"/>
          <p:nvPr userDrawn="1"/>
        </p:nvSpPr>
        <p:spPr>
          <a:xfrm>
            <a:off x="152400" y="4705350"/>
            <a:ext cx="8839202" cy="304800"/>
          </a:xfrm>
          <a:prstGeom prst="rect">
            <a:avLst/>
          </a:prstGeom>
          <a:noFill/>
        </p:spPr>
        <p:txBody>
          <a:bodyPr wrap="square" lIns="0" tIns="0" rIns="0" bIns="0" rtlCol="0" anchor="b">
            <a:noAutofit/>
          </a:bodyPr>
          <a:lstStyle/>
          <a:p>
            <a:pPr>
              <a:lnSpc>
                <a:spcPct val="90000"/>
              </a:lnSpc>
              <a:spcBef>
                <a:spcPts val="300"/>
              </a:spcBef>
            </a:pPr>
            <a:r>
              <a:rPr lang="en-US" sz="600">
                <a:solidFill>
                  <a:schemeClr val="bg2">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a:lnSpc>
                <a:spcPct val="90000"/>
              </a:lnSpc>
              <a:spcBef>
                <a:spcPts val="300"/>
              </a:spcBef>
            </a:pPr>
            <a:r>
              <a:rPr lang="en-US" sz="600">
                <a:solidFill>
                  <a:schemeClr val="bg2">
                    <a:lumMod val="65000"/>
                  </a:schemeClr>
                </a:solidFill>
              </a:rPr>
              <a:t>© 2018 Autodesk. All rights reserved.</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1" y="1169987"/>
            <a:ext cx="8229644" cy="3468705"/>
          </a:xfrm>
          <a:prstGeom prst="rect">
            <a:avLst/>
          </a:prstGeom>
        </p:spPr>
        <p:txBody>
          <a:bodyPr lIns="73140" tIns="0" rIns="0" bIns="0">
            <a:noAutofit/>
          </a:bodyPr>
          <a:lstStyle>
            <a:lvl1pPr marL="411382" indent="-411382">
              <a:buClr>
                <a:schemeClr val="accent4"/>
              </a:buClr>
              <a:buSzPct val="100000"/>
              <a:buFont typeface="Wingdings" charset="2"/>
              <a:buChar char="§"/>
              <a:defRPr sz="2800" b="0">
                <a:solidFill>
                  <a:schemeClr val="tx1"/>
                </a:solidFill>
                <a:latin typeface="Artifakt ElementOfc"/>
                <a:cs typeface="Artifakt ElementOfc"/>
              </a:defRPr>
            </a:lvl1pPr>
            <a:lvl2pPr marL="831737" indent="-287905">
              <a:buClr>
                <a:schemeClr val="accent4"/>
              </a:buClr>
              <a:buSzPct val="100000"/>
              <a:buFont typeface="Wingdings" charset="2"/>
              <a:buChar char="§"/>
              <a:defRPr sz="2800" b="0">
                <a:solidFill>
                  <a:schemeClr val="tx1"/>
                </a:solidFill>
                <a:latin typeface="Artifakt ElementOfc"/>
                <a:cs typeface="Artifakt ElementOfc"/>
              </a:defRPr>
            </a:lvl2pPr>
            <a:lvl3pPr marL="1279593" indent="-259115">
              <a:buClr>
                <a:schemeClr val="accent4"/>
              </a:buClr>
              <a:buSzPct val="100000"/>
              <a:buFont typeface="Wingdings" charset="2"/>
              <a:buChar char="§"/>
              <a:defRPr sz="2800" b="0">
                <a:solidFill>
                  <a:schemeClr val="tx1"/>
                </a:solidFill>
                <a:latin typeface="Artifakt ElementOfc"/>
                <a:cs typeface="Artifakt ElementOfc"/>
              </a:defRPr>
            </a:lvl3pPr>
            <a:lvl4pPr marL="1791431" indent="-230324">
              <a:buClr>
                <a:schemeClr val="accent4"/>
              </a:buClr>
              <a:buSzPct val="100000"/>
              <a:buFont typeface="Wingdings" charset="2"/>
              <a:buChar char="§"/>
              <a:defRPr sz="2800" b="0">
                <a:solidFill>
                  <a:schemeClr val="tx1"/>
                </a:solidFill>
                <a:latin typeface="Artifakt ElementOfc"/>
                <a:cs typeface="Artifakt ElementOfc"/>
              </a:defRPr>
            </a:lvl4pPr>
            <a:lvl5pPr marL="2303269" indent="-201533">
              <a:buClr>
                <a:schemeClr val="accent4"/>
              </a:buClr>
              <a:buSzPct val="100000"/>
              <a:buFont typeface="Wingdings" charset="2"/>
              <a:buChar char="§"/>
              <a:defRPr sz="1700" b="0">
                <a:solidFill>
                  <a:schemeClr val="tx1"/>
                </a:solidFill>
                <a:latin typeface="Artifakt ElementOfc"/>
                <a:cs typeface="Artifakt ElementOf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57200" y="206375"/>
            <a:ext cx="8229600" cy="857250"/>
          </a:xfrm>
          <a:prstGeom prst="rect">
            <a:avLst/>
          </a:prstGeom>
        </p:spPr>
        <p:txBody>
          <a:bodyPr vert="horz" lIns="0" tIns="0" rIns="0" bIns="0" anchor="t"/>
          <a:lstStyle>
            <a:lvl1pPr algn="l">
              <a:defRPr sz="3000" b="1" i="0">
                <a:solidFill>
                  <a:schemeClr val="accent4"/>
                </a:solidFill>
                <a:latin typeface="Artifakt LegendOfc" charset="0"/>
                <a:ea typeface="Artifakt LegendOfc" charset="0"/>
                <a:cs typeface="Artifakt LegendOfc" charset="0"/>
              </a:defRPr>
            </a:lvl1pPr>
          </a:lstStyle>
          <a:p>
            <a:r>
              <a:rPr lang="en-US" dirty="0"/>
              <a:t>Click to edit Master title style</a:t>
            </a:r>
          </a:p>
        </p:txBody>
      </p:sp>
    </p:spTree>
    <p:extLst>
      <p:ext uri="{BB962C8B-B14F-4D97-AF65-F5344CB8AC3E}">
        <p14:creationId xmlns:p14="http://schemas.microsoft.com/office/powerpoint/2010/main" val="8554858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3312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A">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Freeform 9"/>
          <p:cNvSpPr/>
          <p:nvPr userDrawn="1"/>
        </p:nvSpPr>
        <p:spPr>
          <a:xfrm flipV="1">
            <a:off x="0" y="1200150"/>
            <a:ext cx="7385194" cy="2667000"/>
          </a:xfrm>
          <a:custGeom>
            <a:avLst/>
            <a:gdLst>
              <a:gd name="connsiteX0" fmla="*/ 0 w 7385194"/>
              <a:gd name="connsiteY0" fmla="*/ 2667000 h 2667000"/>
              <a:gd name="connsiteX1" fmla="*/ 7385194 w 7385194"/>
              <a:gd name="connsiteY1" fmla="*/ 2667000 h 2667000"/>
              <a:gd name="connsiteX2" fmla="*/ 6285274 w 7385194"/>
              <a:gd name="connsiteY2" fmla="*/ 0 h 2667000"/>
              <a:gd name="connsiteX3" fmla="*/ 0 w 7385194"/>
              <a:gd name="connsiteY3" fmla="*/ 0 h 2667000"/>
            </a:gdLst>
            <a:ahLst/>
            <a:cxnLst>
              <a:cxn ang="0">
                <a:pos x="connsiteX0" y="connsiteY0"/>
              </a:cxn>
              <a:cxn ang="0">
                <a:pos x="connsiteX1" y="connsiteY1"/>
              </a:cxn>
              <a:cxn ang="0">
                <a:pos x="connsiteX2" y="connsiteY2"/>
              </a:cxn>
              <a:cxn ang="0">
                <a:pos x="connsiteX3" y="connsiteY3"/>
              </a:cxn>
            </a:cxnLst>
            <a:rect l="l" t="t" r="r" b="b"/>
            <a:pathLst>
              <a:path w="7385194" h="2667000">
                <a:moveTo>
                  <a:pt x="0" y="2667000"/>
                </a:moveTo>
                <a:lnTo>
                  <a:pt x="7385194" y="2667000"/>
                </a:lnTo>
                <a:lnTo>
                  <a:pt x="6285274"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tx1"/>
                </a:solidFill>
              </a:defRPr>
            </a:lvl1pPr>
          </a:lstStyle>
          <a:p>
            <a:pPr marL="0" marR="0" lvl="0" indent="0" fontAlgn="auto">
              <a:spcAft>
                <a:spcPts val="0"/>
              </a:spcAft>
              <a:buClrTx/>
              <a:buSzTx/>
              <a:buFontTx/>
              <a:tabLst/>
            </a:pPr>
            <a:r>
              <a:rPr lang="en-US"/>
              <a:t>Section/chapter title slide option A:</a:t>
            </a:r>
            <a:br>
              <a:rPr lang="en-US"/>
            </a:br>
            <a:r>
              <a:rPr lang="en-US"/>
              <a:t>Title can extend over one or two lines</a:t>
            </a:r>
          </a:p>
        </p:txBody>
      </p:sp>
    </p:spTree>
    <p:extLst>
      <p:ext uri="{BB962C8B-B14F-4D97-AF65-F5344CB8AC3E}">
        <p14:creationId xmlns:p14="http://schemas.microsoft.com/office/powerpoint/2010/main" val="1780675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Freeform 7"/>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ctrTitle" hasCustomPrompt="1"/>
          </p:nvPr>
        </p:nvSpPr>
        <p:spPr>
          <a:xfrm>
            <a:off x="457200" y="1657350"/>
            <a:ext cx="6400800" cy="685800"/>
          </a:xfrm>
        </p:spPr>
        <p:txBody>
          <a:bodyPr anchor="t"/>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tx1"/>
                </a:solidFill>
              </a:defRPr>
            </a:lvl1pPr>
          </a:lstStyle>
          <a:p>
            <a:r>
              <a:rPr lang="en-US"/>
              <a:t>Title slide option B: </a:t>
            </a:r>
            <a:br>
              <a:rPr lang="en-US"/>
            </a:br>
            <a:r>
              <a:rPr lang="en-US"/>
              <a:t>Main title can extend over one or two lines</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57200" y="3559662"/>
            <a:ext cx="1295400" cy="220071"/>
          </a:xfrm>
          <a:prstGeom prst="rect">
            <a:avLst/>
          </a:prstGeom>
        </p:spPr>
      </p:pic>
      <p:sp>
        <p:nvSpPr>
          <p:cNvPr id="3" name="Subtitle 2"/>
          <p:cNvSpPr>
            <a:spLocks noGrp="1"/>
          </p:cNvSpPr>
          <p:nvPr>
            <p:ph type="subTitle" idx="1" hasCustomPrompt="1"/>
          </p:nvPr>
        </p:nvSpPr>
        <p:spPr>
          <a:xfrm>
            <a:off x="457200" y="2647950"/>
            <a:ext cx="60960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p>
        </p:txBody>
      </p:sp>
      <p:sp>
        <p:nvSpPr>
          <p:cNvPr id="39" name="Text Placeholder 38"/>
          <p:cNvSpPr>
            <a:spLocks noGrp="1"/>
          </p:cNvSpPr>
          <p:nvPr>
            <p:ph type="body" sz="quarter" idx="10" hasCustomPrompt="1"/>
          </p:nvPr>
        </p:nvSpPr>
        <p:spPr>
          <a:xfrm>
            <a:off x="457200" y="2952750"/>
            <a:ext cx="6096000" cy="228600"/>
          </a:xfrm>
        </p:spPr>
        <p:txBody>
          <a:bodyPr/>
          <a:lstStyle>
            <a:lvl1pPr marL="0" indent="0">
              <a:spcBef>
                <a:spcPts val="0"/>
              </a:spcBef>
              <a:buNone/>
              <a:defRPr sz="1200"/>
            </a:lvl1pPr>
          </a:lstStyle>
          <a:p>
            <a:pPr lvl="0"/>
            <a:r>
              <a:rPr lang="en-US"/>
              <a:t>Presenter Title | @socialmedia</a:t>
            </a:r>
          </a:p>
        </p:txBody>
      </p:sp>
      <p:sp>
        <p:nvSpPr>
          <p:cNvPr id="12" name="TextBox 11"/>
          <p:cNvSpPr txBox="1"/>
          <p:nvPr userDrawn="1"/>
        </p:nvSpPr>
        <p:spPr>
          <a:xfrm>
            <a:off x="152400" y="4857750"/>
            <a:ext cx="1295400" cy="152400"/>
          </a:xfrm>
          <a:prstGeom prst="rect">
            <a:avLst/>
          </a:prstGeom>
          <a:noFill/>
        </p:spPr>
        <p:txBody>
          <a:bodyPr wrap="none" lIns="0" tIns="0" rIns="0" bIns="0" rtlCol="0" anchor="b">
            <a:noAutofit/>
          </a:bodyPr>
          <a:lstStyle/>
          <a:p>
            <a:pPr>
              <a:lnSpc>
                <a:spcPct val="90000"/>
              </a:lnSpc>
            </a:pPr>
            <a:r>
              <a:rPr lang="sk-SK" sz="700">
                <a:solidFill>
                  <a:schemeClr val="bg2">
                    <a:lumMod val="65000"/>
                  </a:schemeClr>
                </a:solidFill>
              </a:rPr>
              <a:t>© 2018 Autodesk, Inc.</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B">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Freeform 4"/>
          <p:cNvSpPr/>
          <p:nvPr userDrawn="1"/>
        </p:nvSpPr>
        <p:spPr>
          <a:xfrm flipV="1">
            <a:off x="0" y="0"/>
            <a:ext cx="7880158" cy="5143500"/>
          </a:xfrm>
          <a:custGeom>
            <a:avLst/>
            <a:gdLst>
              <a:gd name="connsiteX0" fmla="*/ 0 w 7880158"/>
              <a:gd name="connsiteY0" fmla="*/ 5143500 h 5143500"/>
              <a:gd name="connsiteX1" fmla="*/ 7880158 w 7880158"/>
              <a:gd name="connsiteY1" fmla="*/ 5143500 h 5143500"/>
              <a:gd name="connsiteX2" fmla="*/ 5758883 w 7880158"/>
              <a:gd name="connsiteY2" fmla="*/ 0 h 5143500"/>
              <a:gd name="connsiteX3" fmla="*/ 0 w 7880158"/>
              <a:gd name="connsiteY3" fmla="*/ 0 h 5143500"/>
            </a:gdLst>
            <a:ahLst/>
            <a:cxnLst>
              <a:cxn ang="0">
                <a:pos x="connsiteX0" y="connsiteY0"/>
              </a:cxn>
              <a:cxn ang="0">
                <a:pos x="connsiteX1" y="connsiteY1"/>
              </a:cxn>
              <a:cxn ang="0">
                <a:pos x="connsiteX2" y="connsiteY2"/>
              </a:cxn>
              <a:cxn ang="0">
                <a:pos x="connsiteX3" y="connsiteY3"/>
              </a:cxn>
            </a:cxnLst>
            <a:rect l="l" t="t" r="r" b="b"/>
            <a:pathLst>
              <a:path w="7880158" h="5143500">
                <a:moveTo>
                  <a:pt x="0" y="5143500"/>
                </a:moveTo>
                <a:lnTo>
                  <a:pt x="7880158" y="5143500"/>
                </a:lnTo>
                <a:lnTo>
                  <a:pt x="5758883" y="0"/>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Arial" charset="0"/>
            </a:endParaRPr>
          </a:p>
        </p:txBody>
      </p:sp>
      <p:sp>
        <p:nvSpPr>
          <p:cNvPr id="2" name="Title 1"/>
          <p:cNvSpPr>
            <a:spLocks noGrp="1"/>
          </p:cNvSpPr>
          <p:nvPr>
            <p:ph type="title" hasCustomPrompt="1"/>
          </p:nvPr>
        </p:nvSpPr>
        <p:spPr>
          <a:xfrm>
            <a:off x="457200" y="2114550"/>
            <a:ext cx="6248400" cy="685800"/>
          </a:xfrm>
        </p:spPr>
        <p:txBody>
          <a:bodyPr vert="horz" lIns="0" tIns="0" rIns="0" bIns="0" rtlCol="0" anchor="t">
            <a:noAutofit/>
          </a:bodyPr>
          <a:lstStyle>
            <a:lvl1pPr>
              <a:defRPr lang="en-US" sz="2400" dirty="0">
                <a:solidFill>
                  <a:schemeClr val="tx1"/>
                </a:solidFill>
              </a:defRPr>
            </a:lvl1pPr>
          </a:lstStyle>
          <a:p>
            <a:pPr marL="0" marR="0" lvl="0" indent="0" fontAlgn="auto">
              <a:spcAft>
                <a:spcPts val="0"/>
              </a:spcAft>
              <a:buClrTx/>
              <a:buSzTx/>
              <a:buFontTx/>
              <a:tabLst/>
            </a:pPr>
            <a:r>
              <a:rPr lang="en-US"/>
              <a:t>Section/chapter title slide option B:</a:t>
            </a:r>
            <a:br>
              <a:rPr lang="en-US"/>
            </a:br>
            <a:r>
              <a:rPr lang="en-US"/>
              <a:t>Title can extend over one or two lines</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a:t>Subtitle if needed</a:t>
            </a:r>
          </a:p>
        </p:txBody>
      </p:sp>
    </p:spTree>
    <p:extLst>
      <p:ext uri="{BB962C8B-B14F-4D97-AF65-F5344CB8AC3E}">
        <p14:creationId xmlns:p14="http://schemas.microsoft.com/office/powerpoint/2010/main" val="782913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123950"/>
            <a:ext cx="411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24400" y="1123950"/>
            <a:ext cx="411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a:t>Subtitle if needed</a:t>
            </a:r>
          </a:p>
        </p:txBody>
      </p:sp>
    </p:spTree>
    <p:extLst>
      <p:ext uri="{BB962C8B-B14F-4D97-AF65-F5344CB8AC3E}">
        <p14:creationId xmlns:p14="http://schemas.microsoft.com/office/powerpoint/2010/main" val="18723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123950"/>
            <a:ext cx="411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0" hasCustomPrompt="1"/>
          </p:nvPr>
        </p:nvSpPr>
        <p:spPr>
          <a:xfrm>
            <a:off x="304800" y="742950"/>
            <a:ext cx="8534400" cy="304800"/>
          </a:xfrm>
        </p:spPr>
        <p:txBody>
          <a:bodyPr/>
          <a:lstStyle>
            <a:lvl1pPr marL="0" marR="0" indent="0" algn="l" defTabSz="685800" rtl="0" eaLnBrk="1" fontAlgn="auto" latinLnBrk="0" hangingPunct="1">
              <a:lnSpc>
                <a:spcPct val="90000"/>
              </a:lnSpc>
              <a:spcBef>
                <a:spcPts val="0"/>
              </a:spcBef>
              <a:spcAft>
                <a:spcPts val="0"/>
              </a:spcAft>
              <a:buClr>
                <a:schemeClr val="tx2"/>
              </a:buClr>
              <a:buSzTx/>
              <a:buFont typeface="Wingdings" charset="2"/>
              <a:buNone/>
              <a:tabLst/>
              <a:defRPr sz="1600" b="1">
                <a:solidFill>
                  <a:schemeClr val="bg2">
                    <a:lumMod val="50000"/>
                  </a:schemeClr>
                </a:solidFill>
              </a:defRPr>
            </a:lvl1pPr>
          </a:lstStyle>
          <a:p>
            <a:pPr marL="0" marR="0" lvl="0" indent="0" algn="l" defTabSz="685800" rtl="0" eaLnBrk="1" fontAlgn="auto" latinLnBrk="0" hangingPunct="1">
              <a:lnSpc>
                <a:spcPct val="90000"/>
              </a:lnSpc>
              <a:spcBef>
                <a:spcPts val="0"/>
              </a:spcBef>
              <a:spcAft>
                <a:spcPts val="0"/>
              </a:spcAft>
              <a:buClr>
                <a:schemeClr val="tx2"/>
              </a:buClr>
              <a:buSzTx/>
              <a:buFont typeface="Wingdings" charset="2"/>
              <a:buNone/>
              <a:tabLst/>
              <a:defRPr/>
            </a:pPr>
            <a:r>
              <a:rPr lang="en-US" dirty="0"/>
              <a:t>Subtitle if needed</a:t>
            </a:r>
          </a:p>
        </p:txBody>
      </p:sp>
      <p:sp>
        <p:nvSpPr>
          <p:cNvPr id="6" name="Picture Placeholder 5"/>
          <p:cNvSpPr>
            <a:spLocks noGrp="1"/>
          </p:cNvSpPr>
          <p:nvPr>
            <p:ph type="pic" sz="quarter" idx="11"/>
          </p:nvPr>
        </p:nvSpPr>
        <p:spPr>
          <a:xfrm>
            <a:off x="4724400" y="1123950"/>
            <a:ext cx="4114800" cy="3657600"/>
          </a:xfrm>
        </p:spPr>
        <p:txBody>
          <a:bodyPr anchor="ctr"/>
          <a:lstStyle>
            <a:lvl1pPr marL="0" indent="0" algn="ctr">
              <a:buFontTx/>
              <a:buNone/>
              <a:defRPr/>
            </a:lvl1pPr>
          </a:lstStyle>
          <a:p>
            <a:r>
              <a:rPr lang="en-US"/>
              <a:t>Click icon to add picture</a:t>
            </a:r>
          </a:p>
        </p:txBody>
      </p:sp>
      <p:sp>
        <p:nvSpPr>
          <p:cNvPr id="9" name="Text Placeholder 8"/>
          <p:cNvSpPr>
            <a:spLocks noGrp="1"/>
          </p:cNvSpPr>
          <p:nvPr>
            <p:ph type="body" sz="quarter" idx="12" hasCustomPrompt="1"/>
          </p:nvPr>
        </p:nvSpPr>
        <p:spPr>
          <a:xfrm>
            <a:off x="4724400" y="4857750"/>
            <a:ext cx="4114800" cy="152400"/>
          </a:xfrm>
        </p:spPr>
        <p:txBody>
          <a:bodyPr/>
          <a:lstStyle>
            <a:lvl1pPr marL="0" indent="0">
              <a:spcBef>
                <a:spcPts val="0"/>
              </a:spcBef>
              <a:buNone/>
              <a:defRPr sz="900">
                <a:solidFill>
                  <a:schemeClr val="tx1"/>
                </a:solidFill>
              </a:defRPr>
            </a:lvl1pPr>
          </a:lstStyle>
          <a:p>
            <a:pPr lvl="0"/>
            <a:r>
              <a:rPr lang="en-US"/>
              <a:t>Photo credit</a:t>
            </a:r>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7"/>
          <p:cNvSpPr>
            <a:spLocks noGrp="1"/>
          </p:cNvSpPr>
          <p:nvPr>
            <p:ph type="body" sz="quarter" idx="10" hasCustomPrompt="1"/>
          </p:nvPr>
        </p:nvSpPr>
        <p:spPr>
          <a:xfrm>
            <a:off x="304800" y="742950"/>
            <a:ext cx="8534400" cy="304800"/>
          </a:xfrm>
        </p:spPr>
        <p:txBody>
          <a:bodyPr/>
          <a:lstStyle>
            <a:lvl1pPr marL="0" indent="0">
              <a:spcBef>
                <a:spcPts val="0"/>
              </a:spcBef>
              <a:buNone/>
              <a:defRPr sz="1600" b="1">
                <a:solidFill>
                  <a:schemeClr val="bg2">
                    <a:lumMod val="50000"/>
                  </a:schemeClr>
                </a:solidFill>
              </a:defRPr>
            </a:lvl1pPr>
          </a:lstStyle>
          <a:p>
            <a:pPr lvl="0"/>
            <a:r>
              <a:rPr lang="en-US" dirty="0"/>
              <a:t>Subtitle if needed</a:t>
            </a:r>
          </a:p>
        </p:txBody>
      </p:sp>
    </p:spTree>
    <p:extLst>
      <p:ext uri="{BB962C8B-B14F-4D97-AF65-F5344CB8AC3E}">
        <p14:creationId xmlns:p14="http://schemas.microsoft.com/office/powerpoint/2010/main" val="251342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Keywo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5143500"/>
          </a:xfrm>
        </p:spPr>
        <p:txBody>
          <a:bodyPr bIns="182880" anchor="ctr"/>
          <a:lstStyle>
            <a:lvl1pPr marL="0" marR="0" indent="0" algn="ctr" defTabSz="685800" rtl="0" eaLnBrk="1" fontAlgn="auto" latinLnBrk="0" hangingPunct="1">
              <a:lnSpc>
                <a:spcPct val="90000"/>
              </a:lnSpc>
              <a:spcBef>
                <a:spcPct val="0"/>
              </a:spcBef>
              <a:spcAft>
                <a:spcPts val="0"/>
              </a:spcAft>
              <a:buClrTx/>
              <a:buSzTx/>
              <a:buFontTx/>
              <a:buNone/>
              <a:tabLst/>
              <a:defRPr sz="8000"/>
            </a:lvl1pPr>
          </a:lstStyle>
          <a:p>
            <a:r>
              <a:rPr lang="en-US"/>
              <a:t>Keyword slide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85750"/>
            <a:ext cx="8534400" cy="4572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800" y="1123950"/>
            <a:ext cx="8534400" cy="3886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08276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0" r:id="rId3"/>
    <p:sldLayoutId id="2147483671" r:id="rId4"/>
    <p:sldLayoutId id="2147483662" r:id="rId5"/>
    <p:sldLayoutId id="2147483664" r:id="rId6"/>
    <p:sldLayoutId id="2147483672" r:id="rId7"/>
    <p:sldLayoutId id="2147483666" r:id="rId8"/>
    <p:sldLayoutId id="2147483673" r:id="rId9"/>
    <p:sldLayoutId id="2147483674" r:id="rId10"/>
    <p:sldLayoutId id="2147483667" r:id="rId11"/>
    <p:sldLayoutId id="2147483675" r:id="rId12"/>
    <p:sldLayoutId id="2147483676" r:id="rId13"/>
    <p:sldLayoutId id="214748367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30188" indent="-230188" algn="l" defTabSz="685800" rtl="0" eaLnBrk="1" latinLnBrk="0" hangingPunct="1">
        <a:lnSpc>
          <a:spcPct val="90000"/>
        </a:lnSpc>
        <a:spcBef>
          <a:spcPts val="1800"/>
        </a:spcBef>
        <a:buClr>
          <a:schemeClr val="tx2"/>
        </a:buClr>
        <a:buFont typeface="Wingdings" charset="2"/>
        <a:buChar char="§"/>
        <a:tabLst/>
        <a:defRPr sz="1600" kern="1200">
          <a:solidFill>
            <a:schemeClr val="tx1"/>
          </a:solidFill>
          <a:latin typeface="+mn-lt"/>
          <a:ea typeface="+mn-ea"/>
          <a:cs typeface="+mn-cs"/>
        </a:defRPr>
      </a:lvl1pPr>
      <a:lvl2pPr marL="5762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3pPr>
      <a:lvl4pPr marL="1262063" indent="-233363"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600"/>
        </a:spcBef>
        <a:buClr>
          <a:schemeClr val="tx2"/>
        </a:buClr>
        <a:buFont typeface="Wingdings" charset="2"/>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08"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57350"/>
            <a:ext cx="5789428" cy="685800"/>
          </a:xfrm>
        </p:spPr>
        <p:txBody>
          <a:bodyPr/>
          <a:lstStyle/>
          <a:p>
            <a:r>
              <a:rPr lang="en-US" sz="2800" dirty="0">
                <a:latin typeface="Artifakt LegendOfc" charset="0"/>
                <a:ea typeface="Artifakt LegendOfc" charset="0"/>
                <a:cs typeface="Artifakt LegendOfc" charset="0"/>
              </a:rPr>
              <a:t>Production Ray Tracing of Feature Lines</a:t>
            </a:r>
          </a:p>
        </p:txBody>
      </p:sp>
      <p:sp>
        <p:nvSpPr>
          <p:cNvPr id="3" name="Subtitle 2"/>
          <p:cNvSpPr>
            <a:spLocks noGrp="1"/>
          </p:cNvSpPr>
          <p:nvPr>
            <p:ph type="subTitle" idx="1"/>
          </p:nvPr>
        </p:nvSpPr>
        <p:spPr>
          <a:xfrm>
            <a:off x="463924" y="3145050"/>
            <a:ext cx="6096000" cy="251901"/>
          </a:xfrm>
        </p:spPr>
        <p:txBody>
          <a:bodyPr/>
          <a:lstStyle/>
          <a:p>
            <a:r>
              <a:rPr lang="en-US" sz="1800" dirty="0">
                <a:solidFill>
                  <a:schemeClr val="tx1">
                    <a:lumMod val="50000"/>
                  </a:schemeClr>
                </a:solidFill>
                <a:latin typeface="Artifakt ElementOfc" charset="0"/>
                <a:ea typeface="Artifakt ElementOfc" charset="0"/>
                <a:cs typeface="Artifakt ElementOfc" charset="0"/>
              </a:rPr>
              <a:t>Shinji Ogaki, Iliyan Georgiev</a:t>
            </a:r>
          </a:p>
        </p:txBody>
      </p:sp>
    </p:spTree>
    <p:extLst>
      <p:ext uri="{BB962C8B-B14F-4D97-AF65-F5344CB8AC3E}">
        <p14:creationId xmlns:p14="http://schemas.microsoft.com/office/powerpoint/2010/main" val="1479510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a:extLst>
              <a:ext uri="{FF2B5EF4-FFF2-40B4-BE49-F238E27FC236}">
                <a16:creationId xmlns:a16="http://schemas.microsoft.com/office/drawing/2014/main" id="{ECF822A8-1F7F-4AEB-A442-6BEB292AD83F}"/>
              </a:ext>
            </a:extLst>
          </p:cNvPr>
          <p:cNvSpPr>
            <a:spLocks noGrp="1"/>
          </p:cNvSpPr>
          <p:nvPr>
            <p:ph idx="1"/>
          </p:nvPr>
        </p:nvSpPr>
        <p:spPr/>
        <p:txBody>
          <a:bodyPr/>
          <a:lstStyle/>
          <a:p>
            <a:r>
              <a:rPr kumimoji="1" lang="en-US" altLang="ja-JP" dirty="0"/>
              <a:t>Cast rays and generate pixel samples</a:t>
            </a:r>
          </a:p>
          <a:p>
            <a:r>
              <a:rPr kumimoji="1" lang="en-US" altLang="ja-JP" dirty="0"/>
              <a:t>For each target sample</a:t>
            </a:r>
          </a:p>
          <a:p>
            <a:pPr marL="1058182" lvl="1" indent="-514350">
              <a:buFont typeface="+mj-lt"/>
              <a:buAutoNum type="arabicPeriod"/>
            </a:pPr>
            <a:r>
              <a:rPr kumimoji="1" lang="en-US" altLang="ja-JP" dirty="0"/>
              <a:t>Create a list of target-neighbor sample pairs</a:t>
            </a:r>
          </a:p>
          <a:p>
            <a:pPr marL="1058182" lvl="1" indent="-514350">
              <a:buFont typeface="+mj-lt"/>
              <a:buAutoNum type="arabicPeriod"/>
            </a:pPr>
            <a:r>
              <a:rPr kumimoji="1" lang="en-US" altLang="ja-JP" dirty="0"/>
              <a:t>Sort pairs based on priority</a:t>
            </a:r>
          </a:p>
          <a:p>
            <a:pPr marL="1058182" lvl="1" indent="-514350">
              <a:buFont typeface="+mj-lt"/>
              <a:buAutoNum type="arabicPeriod"/>
            </a:pPr>
            <a:r>
              <a:rPr kumimoji="1" lang="en-US" altLang="ja-JP" dirty="0"/>
              <a:t>Test each pair until feature is detected</a:t>
            </a:r>
            <a:endParaRPr kumimoji="1" lang="ja-JP" altLang="en-US" dirty="0"/>
          </a:p>
        </p:txBody>
      </p: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Algorithm Overview</a:t>
            </a:r>
            <a:endParaRPr kumimoji="1" lang="ja-JP" altLang="en-US" dirty="0"/>
          </a:p>
        </p:txBody>
      </p:sp>
    </p:spTree>
    <p:extLst>
      <p:ext uri="{BB962C8B-B14F-4D97-AF65-F5344CB8AC3E}">
        <p14:creationId xmlns:p14="http://schemas.microsoft.com/office/powerpoint/2010/main" val="2876532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Pixel Sample</a:t>
            </a:r>
            <a:endParaRPr kumimoji="1" lang="ja-JP" altLang="en-US" dirty="0"/>
          </a:p>
        </p:txBody>
      </p:sp>
      <p:sp>
        <p:nvSpPr>
          <p:cNvPr id="6" name="楕円 5">
            <a:extLst>
              <a:ext uri="{FF2B5EF4-FFF2-40B4-BE49-F238E27FC236}">
                <a16:creationId xmlns:a16="http://schemas.microsoft.com/office/drawing/2014/main" id="{55786C24-3887-43C1-A7F4-37E146F867C6}"/>
              </a:ext>
            </a:extLst>
          </p:cNvPr>
          <p:cNvSpPr/>
          <p:nvPr/>
        </p:nvSpPr>
        <p:spPr>
          <a:xfrm>
            <a:off x="2866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 name="Rectangle 150">
            <a:extLst>
              <a:ext uri="{FF2B5EF4-FFF2-40B4-BE49-F238E27FC236}">
                <a16:creationId xmlns:a16="http://schemas.microsoft.com/office/drawing/2014/main" id="{0F7F49E9-85FF-4607-A208-2A3A94D32502}"/>
              </a:ext>
            </a:extLst>
          </p:cNvPr>
          <p:cNvSpPr/>
          <p:nvPr/>
        </p:nvSpPr>
        <p:spPr>
          <a:xfrm>
            <a:off x="2627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3625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3113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3495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4069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3923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4431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4195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4837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4921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4576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4016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4409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4791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5365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521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5491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5312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5705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6087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2627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3135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2899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3541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3625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3280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3113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3495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4069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4431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4195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4837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4921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4576516" y="2855517"/>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4016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4409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4791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5365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521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5727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5491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6133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6217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5872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5312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5705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6087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2627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3135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3541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3625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4069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3923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4431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4195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4837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4921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4576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4016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4409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4791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5365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521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5727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5491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6133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5872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3923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139">
            <a:extLst>
              <a:ext uri="{FF2B5EF4-FFF2-40B4-BE49-F238E27FC236}">
                <a16:creationId xmlns:a16="http://schemas.microsoft.com/office/drawing/2014/main" id="{79C2EFB8-1BC6-41C8-8811-6D7ACF06EDB1}"/>
              </a:ext>
            </a:extLst>
          </p:cNvPr>
          <p:cNvSpPr/>
          <p:nvPr/>
        </p:nvSpPr>
        <p:spPr>
          <a:xfrm>
            <a:off x="6217195" y="4236133"/>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4" name="Oval 139">
            <a:extLst>
              <a:ext uri="{FF2B5EF4-FFF2-40B4-BE49-F238E27FC236}">
                <a16:creationId xmlns:a16="http://schemas.microsoft.com/office/drawing/2014/main" id="{167B1F01-2AFF-4B70-ABA6-F814B52DDDE0}"/>
              </a:ext>
            </a:extLst>
          </p:cNvPr>
          <p:cNvSpPr/>
          <p:nvPr/>
        </p:nvSpPr>
        <p:spPr>
          <a:xfrm>
            <a:off x="5312451" y="4530746"/>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5" name="Oval 139">
            <a:extLst>
              <a:ext uri="{FF2B5EF4-FFF2-40B4-BE49-F238E27FC236}">
                <a16:creationId xmlns:a16="http://schemas.microsoft.com/office/drawing/2014/main" id="{61341362-6BDD-4210-9939-0167AD463F4F}"/>
              </a:ext>
            </a:extLst>
          </p:cNvPr>
          <p:cNvSpPr/>
          <p:nvPr/>
        </p:nvSpPr>
        <p:spPr>
          <a:xfrm>
            <a:off x="5705750" y="457060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6" name="Oval 139">
            <a:extLst>
              <a:ext uri="{FF2B5EF4-FFF2-40B4-BE49-F238E27FC236}">
                <a16:creationId xmlns:a16="http://schemas.microsoft.com/office/drawing/2014/main" id="{0DFCD29F-F48C-4923-9DE6-C153453AA2EA}"/>
              </a:ext>
            </a:extLst>
          </p:cNvPr>
          <p:cNvSpPr/>
          <p:nvPr/>
        </p:nvSpPr>
        <p:spPr>
          <a:xfrm>
            <a:off x="6087673" y="457486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7" name="Oval 139">
            <a:extLst>
              <a:ext uri="{FF2B5EF4-FFF2-40B4-BE49-F238E27FC236}">
                <a16:creationId xmlns:a16="http://schemas.microsoft.com/office/drawing/2014/main" id="{76F1E36C-7505-4F39-B526-33063015C022}"/>
              </a:ext>
            </a:extLst>
          </p:cNvPr>
          <p:cNvSpPr/>
          <p:nvPr/>
        </p:nvSpPr>
        <p:spPr>
          <a:xfrm>
            <a:off x="57285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8" name="Oval 139">
            <a:extLst>
              <a:ext uri="{FF2B5EF4-FFF2-40B4-BE49-F238E27FC236}">
                <a16:creationId xmlns:a16="http://schemas.microsoft.com/office/drawing/2014/main" id="{699E3447-793D-489B-885F-94BFCDE0DF8F}"/>
              </a:ext>
            </a:extLst>
          </p:cNvPr>
          <p:cNvSpPr/>
          <p:nvPr/>
        </p:nvSpPr>
        <p:spPr>
          <a:xfrm>
            <a:off x="6134397" y="1175069"/>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9" name="Oval 139">
            <a:extLst>
              <a:ext uri="{FF2B5EF4-FFF2-40B4-BE49-F238E27FC236}">
                <a16:creationId xmlns:a16="http://schemas.microsoft.com/office/drawing/2014/main" id="{413650FF-E8ED-4622-B3ED-C3ABB1FDBB90}"/>
              </a:ext>
            </a:extLst>
          </p:cNvPr>
          <p:cNvSpPr/>
          <p:nvPr/>
        </p:nvSpPr>
        <p:spPr>
          <a:xfrm>
            <a:off x="6218095" y="1649614"/>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0" name="Oval 139">
            <a:extLst>
              <a:ext uri="{FF2B5EF4-FFF2-40B4-BE49-F238E27FC236}">
                <a16:creationId xmlns:a16="http://schemas.microsoft.com/office/drawing/2014/main" id="{69B95BB3-A4E7-4AC2-A5BC-AE1A86B7B199}"/>
              </a:ext>
            </a:extLst>
          </p:cNvPr>
          <p:cNvSpPr/>
          <p:nvPr/>
        </p:nvSpPr>
        <p:spPr>
          <a:xfrm>
            <a:off x="5873416" y="1557769"/>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1" name="Oval 139">
            <a:extLst>
              <a:ext uri="{FF2B5EF4-FFF2-40B4-BE49-F238E27FC236}">
                <a16:creationId xmlns:a16="http://schemas.microsoft.com/office/drawing/2014/main" id="{74EFCEBC-0E2E-4392-A719-F2153DD4E022}"/>
              </a:ext>
            </a:extLst>
          </p:cNvPr>
          <p:cNvSpPr/>
          <p:nvPr/>
        </p:nvSpPr>
        <p:spPr>
          <a:xfrm>
            <a:off x="2774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2" name="Oval 139">
            <a:extLst>
              <a:ext uri="{FF2B5EF4-FFF2-40B4-BE49-F238E27FC236}">
                <a16:creationId xmlns:a16="http://schemas.microsoft.com/office/drawing/2014/main" id="{C63A7300-059B-4BD8-AB66-6F6B0B77B6C0}"/>
              </a:ext>
            </a:extLst>
          </p:cNvPr>
          <p:cNvSpPr/>
          <p:nvPr/>
        </p:nvSpPr>
        <p:spPr>
          <a:xfrm>
            <a:off x="3136596"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3" name="Oval 139">
            <a:extLst>
              <a:ext uri="{FF2B5EF4-FFF2-40B4-BE49-F238E27FC236}">
                <a16:creationId xmlns:a16="http://schemas.microsoft.com/office/drawing/2014/main" id="{9D0462E2-2A6E-4A3C-A57B-57866DCF8DBA}"/>
              </a:ext>
            </a:extLst>
          </p:cNvPr>
          <p:cNvSpPr/>
          <p:nvPr/>
        </p:nvSpPr>
        <p:spPr>
          <a:xfrm>
            <a:off x="2900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4" name="Oval 139">
            <a:extLst>
              <a:ext uri="{FF2B5EF4-FFF2-40B4-BE49-F238E27FC236}">
                <a16:creationId xmlns:a16="http://schemas.microsoft.com/office/drawing/2014/main" id="{8B780C44-A5A3-4C2E-8A10-D047DBDAF819}"/>
              </a:ext>
            </a:extLst>
          </p:cNvPr>
          <p:cNvSpPr/>
          <p:nvPr/>
        </p:nvSpPr>
        <p:spPr>
          <a:xfrm>
            <a:off x="3542397"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5" name="Oval 139">
            <a:extLst>
              <a:ext uri="{FF2B5EF4-FFF2-40B4-BE49-F238E27FC236}">
                <a16:creationId xmlns:a16="http://schemas.microsoft.com/office/drawing/2014/main" id="{215508F8-50FA-4C3B-B850-CCBFAC55A449}"/>
              </a:ext>
            </a:extLst>
          </p:cNvPr>
          <p:cNvSpPr/>
          <p:nvPr/>
        </p:nvSpPr>
        <p:spPr>
          <a:xfrm>
            <a:off x="3281416"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6" name="Oval 139">
            <a:extLst>
              <a:ext uri="{FF2B5EF4-FFF2-40B4-BE49-F238E27FC236}">
                <a16:creationId xmlns:a16="http://schemas.microsoft.com/office/drawing/2014/main" id="{FC4CB72B-CC2D-407B-8CC8-054526196B62}"/>
              </a:ext>
            </a:extLst>
          </p:cNvPr>
          <p:cNvSpPr/>
          <p:nvPr/>
        </p:nvSpPr>
        <p:spPr>
          <a:xfrm>
            <a:off x="2721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7" name="Oval 139">
            <a:extLst>
              <a:ext uri="{FF2B5EF4-FFF2-40B4-BE49-F238E27FC236}">
                <a16:creationId xmlns:a16="http://schemas.microsoft.com/office/drawing/2014/main" id="{8AE2AD78-7DED-45BE-AC24-5C6ED5BAE165}"/>
              </a:ext>
            </a:extLst>
          </p:cNvPr>
          <p:cNvSpPr/>
          <p:nvPr/>
        </p:nvSpPr>
        <p:spPr>
          <a:xfrm>
            <a:off x="2774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8" name="Oval 139">
            <a:extLst>
              <a:ext uri="{FF2B5EF4-FFF2-40B4-BE49-F238E27FC236}">
                <a16:creationId xmlns:a16="http://schemas.microsoft.com/office/drawing/2014/main" id="{FCC55734-25F1-43AE-80B6-ACD407000861}"/>
              </a:ext>
            </a:extLst>
          </p:cNvPr>
          <p:cNvSpPr/>
          <p:nvPr/>
        </p:nvSpPr>
        <p:spPr>
          <a:xfrm>
            <a:off x="2721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9" name="Oval 139">
            <a:extLst>
              <a:ext uri="{FF2B5EF4-FFF2-40B4-BE49-F238E27FC236}">
                <a16:creationId xmlns:a16="http://schemas.microsoft.com/office/drawing/2014/main" id="{917A8491-BFA7-468F-9523-1040A8BF5647}"/>
              </a:ext>
            </a:extLst>
          </p:cNvPr>
          <p:cNvSpPr/>
          <p:nvPr/>
        </p:nvSpPr>
        <p:spPr>
          <a:xfrm>
            <a:off x="2774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0" name="Oval 139">
            <a:extLst>
              <a:ext uri="{FF2B5EF4-FFF2-40B4-BE49-F238E27FC236}">
                <a16:creationId xmlns:a16="http://schemas.microsoft.com/office/drawing/2014/main" id="{8BA8577B-E66B-4128-B55D-750796239FF7}"/>
              </a:ext>
            </a:extLst>
          </p:cNvPr>
          <p:cNvSpPr/>
          <p:nvPr/>
        </p:nvSpPr>
        <p:spPr>
          <a:xfrm>
            <a:off x="2900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1" name="Oval 139">
            <a:extLst>
              <a:ext uri="{FF2B5EF4-FFF2-40B4-BE49-F238E27FC236}">
                <a16:creationId xmlns:a16="http://schemas.microsoft.com/office/drawing/2014/main" id="{C85DAE70-EE77-433F-B0E8-CCA3D95AAB95}"/>
              </a:ext>
            </a:extLst>
          </p:cNvPr>
          <p:cNvSpPr/>
          <p:nvPr/>
        </p:nvSpPr>
        <p:spPr>
          <a:xfrm>
            <a:off x="2721351"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2" name="Oval 139">
            <a:extLst>
              <a:ext uri="{FF2B5EF4-FFF2-40B4-BE49-F238E27FC236}">
                <a16:creationId xmlns:a16="http://schemas.microsoft.com/office/drawing/2014/main" id="{795545CF-C58A-43E2-AA77-98D80702BB14}"/>
              </a:ext>
            </a:extLst>
          </p:cNvPr>
          <p:cNvSpPr/>
          <p:nvPr/>
        </p:nvSpPr>
        <p:spPr>
          <a:xfrm>
            <a:off x="3114650" y="4574620"/>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3" name="Oval 139">
            <a:extLst>
              <a:ext uri="{FF2B5EF4-FFF2-40B4-BE49-F238E27FC236}">
                <a16:creationId xmlns:a16="http://schemas.microsoft.com/office/drawing/2014/main" id="{EC9C94F3-D4EC-4516-9DC4-A25240678281}"/>
              </a:ext>
            </a:extLst>
          </p:cNvPr>
          <p:cNvSpPr/>
          <p:nvPr/>
        </p:nvSpPr>
        <p:spPr>
          <a:xfrm>
            <a:off x="3496573" y="457887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4" name="Oval 139">
            <a:extLst>
              <a:ext uri="{FF2B5EF4-FFF2-40B4-BE49-F238E27FC236}">
                <a16:creationId xmlns:a16="http://schemas.microsoft.com/office/drawing/2014/main" id="{BBAEBAC6-A6FB-4E00-A650-7DD2A2A91FC6}"/>
              </a:ext>
            </a:extLst>
          </p:cNvPr>
          <p:cNvSpPr/>
          <p:nvPr/>
        </p:nvSpPr>
        <p:spPr>
          <a:xfrm>
            <a:off x="3281416" y="41482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Tree>
    <p:extLst>
      <p:ext uri="{BB962C8B-B14F-4D97-AF65-F5344CB8AC3E}">
        <p14:creationId xmlns:p14="http://schemas.microsoft.com/office/powerpoint/2010/main" val="35931463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9C3308D-4473-453D-9DA2-21CA1D9AF9A0}"/>
              </a:ext>
            </a:extLst>
          </p:cNvPr>
          <p:cNvSpPr>
            <a:spLocks noGrp="1"/>
          </p:cNvSpPr>
          <p:nvPr>
            <p:ph type="title"/>
          </p:nvPr>
        </p:nvSpPr>
        <p:spPr/>
        <p:txBody>
          <a:bodyPr/>
          <a:lstStyle/>
          <a:p>
            <a:r>
              <a:rPr kumimoji="1" lang="en-US" altLang="ja-JP" dirty="0"/>
              <a:t>Pixel Sample</a:t>
            </a:r>
            <a:endParaRPr kumimoji="1" lang="ja-JP" altLang="en-US" dirty="0"/>
          </a:p>
        </p:txBody>
      </p:sp>
      <p:sp>
        <p:nvSpPr>
          <p:cNvPr id="2" name="左中かっこ 1">
            <a:extLst>
              <a:ext uri="{FF2B5EF4-FFF2-40B4-BE49-F238E27FC236}">
                <a16:creationId xmlns:a16="http://schemas.microsoft.com/office/drawing/2014/main" id="{557AB6A6-D8AE-4651-B0B1-BAF4CDFFD4CA}"/>
              </a:ext>
            </a:extLst>
          </p:cNvPr>
          <p:cNvSpPr/>
          <p:nvPr/>
        </p:nvSpPr>
        <p:spPr>
          <a:xfrm>
            <a:off x="5318467" y="1283623"/>
            <a:ext cx="636516" cy="2590529"/>
          </a:xfrm>
          <a:prstGeom prst="leftBrace">
            <a:avLst>
              <a:gd name="adj1" fmla="val 19061"/>
              <a:gd name="adj2" fmla="val 49642"/>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203AC06-6987-43BF-B0AF-A2F83E977731}"/>
              </a:ext>
            </a:extLst>
          </p:cNvPr>
          <p:cNvSpPr txBox="1"/>
          <p:nvPr/>
        </p:nvSpPr>
        <p:spPr>
          <a:xfrm>
            <a:off x="5827063" y="1228348"/>
            <a:ext cx="2361764" cy="2769989"/>
          </a:xfrm>
          <a:prstGeom prst="rect">
            <a:avLst/>
          </a:prstGeom>
          <a:noFill/>
        </p:spPr>
        <p:txBody>
          <a:bodyPr wrap="square" lIns="0" tIns="0" rIns="0" bIns="0" rtlCol="0">
            <a:spAutoFit/>
          </a:bodyPr>
          <a:lstStyle/>
          <a:p>
            <a:pPr algn="ctr">
              <a:lnSpc>
                <a:spcPct val="90000"/>
              </a:lnSpc>
            </a:pPr>
            <a:r>
              <a:rPr kumimoji="1" lang="en-US" altLang="ja-JP" sz="2000" dirty="0">
                <a:solidFill>
                  <a:schemeClr val="accent2"/>
                </a:solidFill>
                <a:latin typeface="Artifakt ElementOfc"/>
              </a:rPr>
              <a:t>Line Color</a:t>
            </a:r>
          </a:p>
          <a:p>
            <a:pPr algn="ctr">
              <a:lnSpc>
                <a:spcPct val="90000"/>
              </a:lnSpc>
            </a:pPr>
            <a:r>
              <a:rPr kumimoji="1" lang="en-US" altLang="ja-JP" sz="2000" dirty="0">
                <a:solidFill>
                  <a:schemeClr val="accent2"/>
                </a:solidFill>
                <a:latin typeface="Artifakt ElementOfc"/>
              </a:rPr>
              <a:t>Line Width</a:t>
            </a:r>
          </a:p>
          <a:p>
            <a:pPr algn="ctr">
              <a:lnSpc>
                <a:spcPct val="90000"/>
              </a:lnSpc>
            </a:pPr>
            <a:r>
              <a:rPr kumimoji="1" lang="en-US" altLang="ja-JP" sz="2000" dirty="0">
                <a:solidFill>
                  <a:schemeClr val="accent1"/>
                </a:solidFill>
                <a:latin typeface="Artifakt ElementOfc"/>
              </a:rPr>
              <a:t>Object ID</a:t>
            </a:r>
          </a:p>
          <a:p>
            <a:pPr algn="ctr">
              <a:lnSpc>
                <a:spcPct val="90000"/>
              </a:lnSpc>
            </a:pPr>
            <a:r>
              <a:rPr kumimoji="1" lang="en-US" altLang="ja-JP" sz="2000" dirty="0">
                <a:solidFill>
                  <a:schemeClr val="accent1"/>
                </a:solidFill>
                <a:latin typeface="Artifakt ElementOfc"/>
              </a:rPr>
              <a:t>Shader ID</a:t>
            </a:r>
          </a:p>
          <a:p>
            <a:pPr algn="ctr">
              <a:lnSpc>
                <a:spcPct val="90000"/>
              </a:lnSpc>
            </a:pPr>
            <a:r>
              <a:rPr kumimoji="1" lang="en-US" altLang="ja-JP" sz="2000" dirty="0">
                <a:solidFill>
                  <a:schemeClr val="accent1"/>
                </a:solidFill>
                <a:latin typeface="Artifakt ElementOfc"/>
              </a:rPr>
              <a:t>Texture Coord</a:t>
            </a:r>
          </a:p>
          <a:p>
            <a:pPr algn="ctr">
              <a:lnSpc>
                <a:spcPct val="90000"/>
              </a:lnSpc>
            </a:pPr>
            <a:r>
              <a:rPr kumimoji="1" lang="en-US" altLang="ja-JP" sz="2000" dirty="0">
                <a:solidFill>
                  <a:schemeClr val="accent1"/>
                </a:solidFill>
                <a:latin typeface="Artifakt ElementOfc"/>
              </a:rPr>
              <a:t>Normal</a:t>
            </a:r>
          </a:p>
          <a:p>
            <a:pPr algn="ctr">
              <a:lnSpc>
                <a:spcPct val="90000"/>
              </a:lnSpc>
            </a:pPr>
            <a:r>
              <a:rPr kumimoji="1" lang="en-US" altLang="ja-JP" sz="2000" dirty="0">
                <a:solidFill>
                  <a:schemeClr val="accent1"/>
                </a:solidFill>
                <a:latin typeface="Artifakt ElementOfc"/>
              </a:rPr>
              <a:t>Mask Color</a:t>
            </a:r>
          </a:p>
          <a:p>
            <a:pPr algn="ctr">
              <a:lnSpc>
                <a:spcPct val="90000"/>
              </a:lnSpc>
            </a:pPr>
            <a:r>
              <a:rPr kumimoji="1" lang="en-US" altLang="ja-JP" sz="2000" dirty="0">
                <a:solidFill>
                  <a:schemeClr val="accent5"/>
                </a:solidFill>
                <a:latin typeface="Artifakt ElementOfc"/>
              </a:rPr>
              <a:t>Distance</a:t>
            </a:r>
          </a:p>
          <a:p>
            <a:pPr algn="ctr">
              <a:lnSpc>
                <a:spcPct val="90000"/>
              </a:lnSpc>
            </a:pPr>
            <a:r>
              <a:rPr kumimoji="1" lang="en-US" altLang="ja-JP" sz="2000" dirty="0">
                <a:solidFill>
                  <a:schemeClr val="accent5"/>
                </a:solidFill>
                <a:latin typeface="Artifakt ElementOfc"/>
              </a:rPr>
              <a:t>User Set Priority</a:t>
            </a:r>
          </a:p>
          <a:p>
            <a:pPr algn="ctr">
              <a:lnSpc>
                <a:spcPct val="90000"/>
              </a:lnSpc>
            </a:pPr>
            <a:r>
              <a:rPr kumimoji="1" lang="en-US" altLang="ja-JP" sz="2000" dirty="0">
                <a:latin typeface="Artifakt ElementOfc"/>
              </a:rPr>
              <a:t>…</a:t>
            </a:r>
            <a:endParaRPr kumimoji="1" lang="ja-JP" altLang="en-US" sz="2000" dirty="0">
              <a:latin typeface="Artifakt ElementOfc"/>
            </a:endParaRPr>
          </a:p>
        </p:txBody>
      </p:sp>
      <p:sp>
        <p:nvSpPr>
          <p:cNvPr id="104" name="左中かっこ 103">
            <a:extLst>
              <a:ext uri="{FF2B5EF4-FFF2-40B4-BE49-F238E27FC236}">
                <a16:creationId xmlns:a16="http://schemas.microsoft.com/office/drawing/2014/main" id="{C4539A6B-032F-42F4-B888-4625538F220B}"/>
              </a:ext>
            </a:extLst>
          </p:cNvPr>
          <p:cNvSpPr/>
          <p:nvPr/>
        </p:nvSpPr>
        <p:spPr>
          <a:xfrm rot="16200000">
            <a:off x="6784916" y="2893644"/>
            <a:ext cx="421371" cy="2590529"/>
          </a:xfrm>
          <a:prstGeom prst="leftBrace">
            <a:avLst>
              <a:gd name="adj1" fmla="val 40907"/>
              <a:gd name="adj2" fmla="val 50532"/>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0F4C10F-966C-43B7-8D7E-FBF9A96AF1B7}"/>
              </a:ext>
            </a:extLst>
          </p:cNvPr>
          <p:cNvSpPr/>
          <p:nvPr/>
        </p:nvSpPr>
        <p:spPr>
          <a:xfrm>
            <a:off x="5552321" y="4581827"/>
            <a:ext cx="2886559" cy="400110"/>
          </a:xfrm>
          <a:prstGeom prst="rect">
            <a:avLst/>
          </a:prstGeom>
        </p:spPr>
        <p:txBody>
          <a:bodyPr wrap="none">
            <a:spAutoFit/>
          </a:bodyPr>
          <a:lstStyle/>
          <a:p>
            <a:r>
              <a:rPr kumimoji="1" lang="en-US" altLang="ja-JP" sz="2000" dirty="0">
                <a:latin typeface="Artifakt ElementOfc"/>
              </a:rPr>
              <a:t>Generated during shading</a:t>
            </a:r>
            <a:endParaRPr lang="ja-JP" altLang="en-US" sz="2000" dirty="0"/>
          </a:p>
        </p:txBody>
      </p:sp>
      <p:sp>
        <p:nvSpPr>
          <p:cNvPr id="98" name="楕円 97">
            <a:extLst>
              <a:ext uri="{FF2B5EF4-FFF2-40B4-BE49-F238E27FC236}">
                <a16:creationId xmlns:a16="http://schemas.microsoft.com/office/drawing/2014/main" id="{81DFD2EB-BEE5-4119-BD5F-095EE001C4D8}"/>
              </a:ext>
            </a:extLst>
          </p:cNvPr>
          <p:cNvSpPr/>
          <p:nvPr/>
        </p:nvSpPr>
        <p:spPr>
          <a:xfrm>
            <a:off x="1092291"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99" name="Rectangle 150">
            <a:extLst>
              <a:ext uri="{FF2B5EF4-FFF2-40B4-BE49-F238E27FC236}">
                <a16:creationId xmlns:a16="http://schemas.microsoft.com/office/drawing/2014/main" id="{F3DA0E0C-5855-4F82-AF72-A3288151195C}"/>
              </a:ext>
            </a:extLst>
          </p:cNvPr>
          <p:cNvSpPr/>
          <p:nvPr/>
        </p:nvSpPr>
        <p:spPr>
          <a:xfrm>
            <a:off x="853134"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39">
            <a:extLst>
              <a:ext uri="{FF2B5EF4-FFF2-40B4-BE49-F238E27FC236}">
                <a16:creationId xmlns:a16="http://schemas.microsoft.com/office/drawing/2014/main" id="{9DA364B6-9D27-43BB-A72F-6DF50A1599E8}"/>
              </a:ext>
            </a:extLst>
          </p:cNvPr>
          <p:cNvSpPr/>
          <p:nvPr/>
        </p:nvSpPr>
        <p:spPr>
          <a:xfrm>
            <a:off x="1851229"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1" name="Oval 139">
            <a:extLst>
              <a:ext uri="{FF2B5EF4-FFF2-40B4-BE49-F238E27FC236}">
                <a16:creationId xmlns:a16="http://schemas.microsoft.com/office/drawing/2014/main" id="{A94C0B9B-4107-4568-BC6B-DF82189CCF10}"/>
              </a:ext>
            </a:extLst>
          </p:cNvPr>
          <p:cNvSpPr/>
          <p:nvPr/>
        </p:nvSpPr>
        <p:spPr>
          <a:xfrm>
            <a:off x="1339784"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2" name="Oval 139">
            <a:extLst>
              <a:ext uri="{FF2B5EF4-FFF2-40B4-BE49-F238E27FC236}">
                <a16:creationId xmlns:a16="http://schemas.microsoft.com/office/drawing/2014/main" id="{3F39BD71-CED7-4C7D-A63D-0DAE7B06B5D8}"/>
              </a:ext>
            </a:extLst>
          </p:cNvPr>
          <p:cNvSpPr/>
          <p:nvPr/>
        </p:nvSpPr>
        <p:spPr>
          <a:xfrm>
            <a:off x="1721707"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3" name="Oval 139">
            <a:extLst>
              <a:ext uri="{FF2B5EF4-FFF2-40B4-BE49-F238E27FC236}">
                <a16:creationId xmlns:a16="http://schemas.microsoft.com/office/drawing/2014/main" id="{8F2BF32B-9419-4248-A0F6-2892E5DD7135}"/>
              </a:ext>
            </a:extLst>
          </p:cNvPr>
          <p:cNvSpPr/>
          <p:nvPr/>
        </p:nvSpPr>
        <p:spPr>
          <a:xfrm>
            <a:off x="2295432"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5" name="Rectangle 150">
            <a:extLst>
              <a:ext uri="{FF2B5EF4-FFF2-40B4-BE49-F238E27FC236}">
                <a16:creationId xmlns:a16="http://schemas.microsoft.com/office/drawing/2014/main" id="{EE458A8D-7857-4E42-8FBB-946D96F503F3}"/>
              </a:ext>
            </a:extLst>
          </p:cNvPr>
          <p:cNvSpPr/>
          <p:nvPr/>
        </p:nvSpPr>
        <p:spPr>
          <a:xfrm>
            <a:off x="2149134"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39">
            <a:extLst>
              <a:ext uri="{FF2B5EF4-FFF2-40B4-BE49-F238E27FC236}">
                <a16:creationId xmlns:a16="http://schemas.microsoft.com/office/drawing/2014/main" id="{80B7E447-8998-42B3-A9B0-39AA557295DE}"/>
              </a:ext>
            </a:extLst>
          </p:cNvPr>
          <p:cNvSpPr/>
          <p:nvPr/>
        </p:nvSpPr>
        <p:spPr>
          <a:xfrm>
            <a:off x="2657730"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7" name="Oval 139">
            <a:extLst>
              <a:ext uri="{FF2B5EF4-FFF2-40B4-BE49-F238E27FC236}">
                <a16:creationId xmlns:a16="http://schemas.microsoft.com/office/drawing/2014/main" id="{61370F23-899D-43A5-9924-C88EF8288638}"/>
              </a:ext>
            </a:extLst>
          </p:cNvPr>
          <p:cNvSpPr/>
          <p:nvPr/>
        </p:nvSpPr>
        <p:spPr>
          <a:xfrm>
            <a:off x="2421842"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8" name="Oval 139">
            <a:extLst>
              <a:ext uri="{FF2B5EF4-FFF2-40B4-BE49-F238E27FC236}">
                <a16:creationId xmlns:a16="http://schemas.microsoft.com/office/drawing/2014/main" id="{D410C6AE-CB1C-4067-A8BA-E9CCE56A3568}"/>
              </a:ext>
            </a:extLst>
          </p:cNvPr>
          <p:cNvSpPr/>
          <p:nvPr/>
        </p:nvSpPr>
        <p:spPr>
          <a:xfrm>
            <a:off x="3063531"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9" name="Oval 139">
            <a:extLst>
              <a:ext uri="{FF2B5EF4-FFF2-40B4-BE49-F238E27FC236}">
                <a16:creationId xmlns:a16="http://schemas.microsoft.com/office/drawing/2014/main" id="{531A6808-C67C-4CE0-8BA2-01A821598318}"/>
              </a:ext>
            </a:extLst>
          </p:cNvPr>
          <p:cNvSpPr/>
          <p:nvPr/>
        </p:nvSpPr>
        <p:spPr>
          <a:xfrm>
            <a:off x="3147229"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0" name="Oval 139">
            <a:extLst>
              <a:ext uri="{FF2B5EF4-FFF2-40B4-BE49-F238E27FC236}">
                <a16:creationId xmlns:a16="http://schemas.microsoft.com/office/drawing/2014/main" id="{66BC83CF-C517-448A-A52C-61248AD2A6C8}"/>
              </a:ext>
            </a:extLst>
          </p:cNvPr>
          <p:cNvSpPr/>
          <p:nvPr/>
        </p:nvSpPr>
        <p:spPr>
          <a:xfrm>
            <a:off x="2802550"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1" name="Oval 139">
            <a:extLst>
              <a:ext uri="{FF2B5EF4-FFF2-40B4-BE49-F238E27FC236}">
                <a16:creationId xmlns:a16="http://schemas.microsoft.com/office/drawing/2014/main" id="{9B798A9E-4808-4BEB-A2A5-6581B3012209}"/>
              </a:ext>
            </a:extLst>
          </p:cNvPr>
          <p:cNvSpPr/>
          <p:nvPr/>
        </p:nvSpPr>
        <p:spPr>
          <a:xfrm>
            <a:off x="2242485"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2" name="Oval 139">
            <a:extLst>
              <a:ext uri="{FF2B5EF4-FFF2-40B4-BE49-F238E27FC236}">
                <a16:creationId xmlns:a16="http://schemas.microsoft.com/office/drawing/2014/main" id="{26EA4674-FDF0-4A18-AF4B-BFAFFDD65A7A}"/>
              </a:ext>
            </a:extLst>
          </p:cNvPr>
          <p:cNvSpPr/>
          <p:nvPr/>
        </p:nvSpPr>
        <p:spPr>
          <a:xfrm>
            <a:off x="2635784"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3" name="Oval 139">
            <a:extLst>
              <a:ext uri="{FF2B5EF4-FFF2-40B4-BE49-F238E27FC236}">
                <a16:creationId xmlns:a16="http://schemas.microsoft.com/office/drawing/2014/main" id="{F3D5D088-6454-4F3B-9D4C-7E59A1546DD3}"/>
              </a:ext>
            </a:extLst>
          </p:cNvPr>
          <p:cNvSpPr/>
          <p:nvPr/>
        </p:nvSpPr>
        <p:spPr>
          <a:xfrm>
            <a:off x="3017707"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4" name="Oval 139">
            <a:extLst>
              <a:ext uri="{FF2B5EF4-FFF2-40B4-BE49-F238E27FC236}">
                <a16:creationId xmlns:a16="http://schemas.microsoft.com/office/drawing/2014/main" id="{3C074A71-0CED-4DA6-901C-6792E2420F7B}"/>
              </a:ext>
            </a:extLst>
          </p:cNvPr>
          <p:cNvSpPr/>
          <p:nvPr/>
        </p:nvSpPr>
        <p:spPr>
          <a:xfrm>
            <a:off x="3591432"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5" name="Rectangle 150">
            <a:extLst>
              <a:ext uri="{FF2B5EF4-FFF2-40B4-BE49-F238E27FC236}">
                <a16:creationId xmlns:a16="http://schemas.microsoft.com/office/drawing/2014/main" id="{EE07DA78-B6AF-4F20-AF9C-4F5A6C683B9B}"/>
              </a:ext>
            </a:extLst>
          </p:cNvPr>
          <p:cNvSpPr/>
          <p:nvPr/>
        </p:nvSpPr>
        <p:spPr>
          <a:xfrm>
            <a:off x="3445134"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39">
            <a:extLst>
              <a:ext uri="{FF2B5EF4-FFF2-40B4-BE49-F238E27FC236}">
                <a16:creationId xmlns:a16="http://schemas.microsoft.com/office/drawing/2014/main" id="{AC5B01CB-DF50-44B8-AA83-9C53A787B0E1}"/>
              </a:ext>
            </a:extLst>
          </p:cNvPr>
          <p:cNvSpPr/>
          <p:nvPr/>
        </p:nvSpPr>
        <p:spPr>
          <a:xfrm>
            <a:off x="3717842"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7" name="Oval 139">
            <a:extLst>
              <a:ext uri="{FF2B5EF4-FFF2-40B4-BE49-F238E27FC236}">
                <a16:creationId xmlns:a16="http://schemas.microsoft.com/office/drawing/2014/main" id="{EC5B34B6-84B8-49E2-89D3-24FD673C9123}"/>
              </a:ext>
            </a:extLst>
          </p:cNvPr>
          <p:cNvSpPr/>
          <p:nvPr/>
        </p:nvSpPr>
        <p:spPr>
          <a:xfrm>
            <a:off x="3538485"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8" name="Oval 139">
            <a:extLst>
              <a:ext uri="{FF2B5EF4-FFF2-40B4-BE49-F238E27FC236}">
                <a16:creationId xmlns:a16="http://schemas.microsoft.com/office/drawing/2014/main" id="{0C47A14D-8CCF-44FF-ADA9-29D6BF4BB2E7}"/>
              </a:ext>
            </a:extLst>
          </p:cNvPr>
          <p:cNvSpPr/>
          <p:nvPr/>
        </p:nvSpPr>
        <p:spPr>
          <a:xfrm>
            <a:off x="3931784"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9" name="Oval 139">
            <a:extLst>
              <a:ext uri="{FF2B5EF4-FFF2-40B4-BE49-F238E27FC236}">
                <a16:creationId xmlns:a16="http://schemas.microsoft.com/office/drawing/2014/main" id="{69A7E882-AA20-46AC-95C5-FE966B6E8EE1}"/>
              </a:ext>
            </a:extLst>
          </p:cNvPr>
          <p:cNvSpPr/>
          <p:nvPr/>
        </p:nvSpPr>
        <p:spPr>
          <a:xfrm>
            <a:off x="4313707"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0" name="Rectangle 150">
            <a:extLst>
              <a:ext uri="{FF2B5EF4-FFF2-40B4-BE49-F238E27FC236}">
                <a16:creationId xmlns:a16="http://schemas.microsoft.com/office/drawing/2014/main" id="{B58E457E-D0CE-40D2-95DE-02F9FD88D727}"/>
              </a:ext>
            </a:extLst>
          </p:cNvPr>
          <p:cNvSpPr/>
          <p:nvPr/>
        </p:nvSpPr>
        <p:spPr>
          <a:xfrm>
            <a:off x="853134"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39">
            <a:extLst>
              <a:ext uri="{FF2B5EF4-FFF2-40B4-BE49-F238E27FC236}">
                <a16:creationId xmlns:a16="http://schemas.microsoft.com/office/drawing/2014/main" id="{236C72D2-E0C4-459C-9949-056C4F1CE190}"/>
              </a:ext>
            </a:extLst>
          </p:cNvPr>
          <p:cNvSpPr/>
          <p:nvPr/>
        </p:nvSpPr>
        <p:spPr>
          <a:xfrm>
            <a:off x="1361730"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04D7BC6B-4EE5-4153-B656-E38D02359801}"/>
              </a:ext>
            </a:extLst>
          </p:cNvPr>
          <p:cNvSpPr/>
          <p:nvPr/>
        </p:nvSpPr>
        <p:spPr>
          <a:xfrm>
            <a:off x="1125842"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F88DC191-EED8-4251-B192-CB2BAB18337C}"/>
              </a:ext>
            </a:extLst>
          </p:cNvPr>
          <p:cNvSpPr/>
          <p:nvPr/>
        </p:nvSpPr>
        <p:spPr>
          <a:xfrm>
            <a:off x="1767531"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59482DC0-1033-4D9E-92E2-941354709891}"/>
              </a:ext>
            </a:extLst>
          </p:cNvPr>
          <p:cNvSpPr/>
          <p:nvPr/>
        </p:nvSpPr>
        <p:spPr>
          <a:xfrm>
            <a:off x="1851229"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5" name="Oval 139">
            <a:extLst>
              <a:ext uri="{FF2B5EF4-FFF2-40B4-BE49-F238E27FC236}">
                <a16:creationId xmlns:a16="http://schemas.microsoft.com/office/drawing/2014/main" id="{AFADF034-97DE-4D14-A031-E3CF136ADE00}"/>
              </a:ext>
            </a:extLst>
          </p:cNvPr>
          <p:cNvSpPr/>
          <p:nvPr/>
        </p:nvSpPr>
        <p:spPr>
          <a:xfrm>
            <a:off x="1506550"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6" name="Oval 139">
            <a:extLst>
              <a:ext uri="{FF2B5EF4-FFF2-40B4-BE49-F238E27FC236}">
                <a16:creationId xmlns:a16="http://schemas.microsoft.com/office/drawing/2014/main" id="{C291CDB8-ABD1-4A52-8EF8-5CD6A15A6720}"/>
              </a:ext>
            </a:extLst>
          </p:cNvPr>
          <p:cNvSpPr/>
          <p:nvPr/>
        </p:nvSpPr>
        <p:spPr>
          <a:xfrm>
            <a:off x="1339784"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7" name="Oval 139">
            <a:extLst>
              <a:ext uri="{FF2B5EF4-FFF2-40B4-BE49-F238E27FC236}">
                <a16:creationId xmlns:a16="http://schemas.microsoft.com/office/drawing/2014/main" id="{047A2E32-4620-4E00-A0C4-4E6532210007}"/>
              </a:ext>
            </a:extLst>
          </p:cNvPr>
          <p:cNvSpPr/>
          <p:nvPr/>
        </p:nvSpPr>
        <p:spPr>
          <a:xfrm>
            <a:off x="1721707"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8" name="Oval 139">
            <a:extLst>
              <a:ext uri="{FF2B5EF4-FFF2-40B4-BE49-F238E27FC236}">
                <a16:creationId xmlns:a16="http://schemas.microsoft.com/office/drawing/2014/main" id="{4BE15091-B2A8-4969-8B60-EE2AB2CFFA3D}"/>
              </a:ext>
            </a:extLst>
          </p:cNvPr>
          <p:cNvSpPr/>
          <p:nvPr/>
        </p:nvSpPr>
        <p:spPr>
          <a:xfrm>
            <a:off x="2295432"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9" name="Oval 139">
            <a:extLst>
              <a:ext uri="{FF2B5EF4-FFF2-40B4-BE49-F238E27FC236}">
                <a16:creationId xmlns:a16="http://schemas.microsoft.com/office/drawing/2014/main" id="{9E2465D6-B43C-44E1-8577-18C535E3BD0A}"/>
              </a:ext>
            </a:extLst>
          </p:cNvPr>
          <p:cNvSpPr/>
          <p:nvPr/>
        </p:nvSpPr>
        <p:spPr>
          <a:xfrm>
            <a:off x="2657730"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0" name="Oval 139">
            <a:extLst>
              <a:ext uri="{FF2B5EF4-FFF2-40B4-BE49-F238E27FC236}">
                <a16:creationId xmlns:a16="http://schemas.microsoft.com/office/drawing/2014/main" id="{BA38734B-794A-4645-B351-D8DF510057D8}"/>
              </a:ext>
            </a:extLst>
          </p:cNvPr>
          <p:cNvSpPr/>
          <p:nvPr/>
        </p:nvSpPr>
        <p:spPr>
          <a:xfrm>
            <a:off x="2421842"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1" name="Oval 139">
            <a:extLst>
              <a:ext uri="{FF2B5EF4-FFF2-40B4-BE49-F238E27FC236}">
                <a16:creationId xmlns:a16="http://schemas.microsoft.com/office/drawing/2014/main" id="{F359CB41-6575-4424-B852-46393799F516}"/>
              </a:ext>
            </a:extLst>
          </p:cNvPr>
          <p:cNvSpPr/>
          <p:nvPr/>
        </p:nvSpPr>
        <p:spPr>
          <a:xfrm>
            <a:off x="3063531"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2" name="Oval 139">
            <a:extLst>
              <a:ext uri="{FF2B5EF4-FFF2-40B4-BE49-F238E27FC236}">
                <a16:creationId xmlns:a16="http://schemas.microsoft.com/office/drawing/2014/main" id="{5D7D7795-FF2B-408A-9008-5F041B4C5AEC}"/>
              </a:ext>
            </a:extLst>
          </p:cNvPr>
          <p:cNvSpPr/>
          <p:nvPr/>
        </p:nvSpPr>
        <p:spPr>
          <a:xfrm>
            <a:off x="3147229"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3" name="Oval 139">
            <a:extLst>
              <a:ext uri="{FF2B5EF4-FFF2-40B4-BE49-F238E27FC236}">
                <a16:creationId xmlns:a16="http://schemas.microsoft.com/office/drawing/2014/main" id="{5AA74780-BF89-40B6-875E-D9AD569E5A6C}"/>
              </a:ext>
            </a:extLst>
          </p:cNvPr>
          <p:cNvSpPr/>
          <p:nvPr/>
        </p:nvSpPr>
        <p:spPr>
          <a:xfrm>
            <a:off x="2802550" y="2855517"/>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4" name="Oval 139">
            <a:extLst>
              <a:ext uri="{FF2B5EF4-FFF2-40B4-BE49-F238E27FC236}">
                <a16:creationId xmlns:a16="http://schemas.microsoft.com/office/drawing/2014/main" id="{80032C84-848E-43E2-B9FF-78E582D6E63D}"/>
              </a:ext>
            </a:extLst>
          </p:cNvPr>
          <p:cNvSpPr/>
          <p:nvPr/>
        </p:nvSpPr>
        <p:spPr>
          <a:xfrm>
            <a:off x="2242485"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5" name="Oval 139">
            <a:extLst>
              <a:ext uri="{FF2B5EF4-FFF2-40B4-BE49-F238E27FC236}">
                <a16:creationId xmlns:a16="http://schemas.microsoft.com/office/drawing/2014/main" id="{06654CCF-E0DC-475F-B620-DC5814D52544}"/>
              </a:ext>
            </a:extLst>
          </p:cNvPr>
          <p:cNvSpPr/>
          <p:nvPr/>
        </p:nvSpPr>
        <p:spPr>
          <a:xfrm>
            <a:off x="2635784"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F73C74FD-3A72-4604-984B-7DEB6D254A0E}"/>
              </a:ext>
            </a:extLst>
          </p:cNvPr>
          <p:cNvSpPr/>
          <p:nvPr/>
        </p:nvSpPr>
        <p:spPr>
          <a:xfrm>
            <a:off x="3017707"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E4244160-CFA3-4C2A-81CB-67E5504F7200}"/>
              </a:ext>
            </a:extLst>
          </p:cNvPr>
          <p:cNvSpPr/>
          <p:nvPr/>
        </p:nvSpPr>
        <p:spPr>
          <a:xfrm>
            <a:off x="3591432"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8" name="Rectangle 150">
            <a:extLst>
              <a:ext uri="{FF2B5EF4-FFF2-40B4-BE49-F238E27FC236}">
                <a16:creationId xmlns:a16="http://schemas.microsoft.com/office/drawing/2014/main" id="{27483264-BF07-4ABF-BA73-CAB83C4C1CE8}"/>
              </a:ext>
            </a:extLst>
          </p:cNvPr>
          <p:cNvSpPr/>
          <p:nvPr/>
        </p:nvSpPr>
        <p:spPr>
          <a:xfrm>
            <a:off x="3445134"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9">
            <a:extLst>
              <a:ext uri="{FF2B5EF4-FFF2-40B4-BE49-F238E27FC236}">
                <a16:creationId xmlns:a16="http://schemas.microsoft.com/office/drawing/2014/main" id="{87E3AB11-9E72-4034-8295-85D549315226}"/>
              </a:ext>
            </a:extLst>
          </p:cNvPr>
          <p:cNvSpPr/>
          <p:nvPr/>
        </p:nvSpPr>
        <p:spPr>
          <a:xfrm>
            <a:off x="3953730"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0" name="Oval 139">
            <a:extLst>
              <a:ext uri="{FF2B5EF4-FFF2-40B4-BE49-F238E27FC236}">
                <a16:creationId xmlns:a16="http://schemas.microsoft.com/office/drawing/2014/main" id="{13A18EC6-E11A-4243-A901-B9945E75609B}"/>
              </a:ext>
            </a:extLst>
          </p:cNvPr>
          <p:cNvSpPr/>
          <p:nvPr/>
        </p:nvSpPr>
        <p:spPr>
          <a:xfrm>
            <a:off x="3717842"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1" name="Oval 139">
            <a:extLst>
              <a:ext uri="{FF2B5EF4-FFF2-40B4-BE49-F238E27FC236}">
                <a16:creationId xmlns:a16="http://schemas.microsoft.com/office/drawing/2014/main" id="{A10DDC90-340D-41A8-A6EB-2F58AA0EAD77}"/>
              </a:ext>
            </a:extLst>
          </p:cNvPr>
          <p:cNvSpPr/>
          <p:nvPr/>
        </p:nvSpPr>
        <p:spPr>
          <a:xfrm>
            <a:off x="4359531"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2" name="Oval 139">
            <a:extLst>
              <a:ext uri="{FF2B5EF4-FFF2-40B4-BE49-F238E27FC236}">
                <a16:creationId xmlns:a16="http://schemas.microsoft.com/office/drawing/2014/main" id="{920AAAF0-2FCA-42C5-90F8-35D492135948}"/>
              </a:ext>
            </a:extLst>
          </p:cNvPr>
          <p:cNvSpPr/>
          <p:nvPr/>
        </p:nvSpPr>
        <p:spPr>
          <a:xfrm>
            <a:off x="4443229"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3" name="Oval 139">
            <a:extLst>
              <a:ext uri="{FF2B5EF4-FFF2-40B4-BE49-F238E27FC236}">
                <a16:creationId xmlns:a16="http://schemas.microsoft.com/office/drawing/2014/main" id="{0C9AD553-06D1-4472-9EE7-34688ED6C1BC}"/>
              </a:ext>
            </a:extLst>
          </p:cNvPr>
          <p:cNvSpPr/>
          <p:nvPr/>
        </p:nvSpPr>
        <p:spPr>
          <a:xfrm>
            <a:off x="4098550"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4" name="Oval 139">
            <a:extLst>
              <a:ext uri="{FF2B5EF4-FFF2-40B4-BE49-F238E27FC236}">
                <a16:creationId xmlns:a16="http://schemas.microsoft.com/office/drawing/2014/main" id="{25B5DBD8-09DD-4FE1-B6DD-A5DCF4CC15CD}"/>
              </a:ext>
            </a:extLst>
          </p:cNvPr>
          <p:cNvSpPr/>
          <p:nvPr/>
        </p:nvSpPr>
        <p:spPr>
          <a:xfrm>
            <a:off x="3538485"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5" name="Oval 139">
            <a:extLst>
              <a:ext uri="{FF2B5EF4-FFF2-40B4-BE49-F238E27FC236}">
                <a16:creationId xmlns:a16="http://schemas.microsoft.com/office/drawing/2014/main" id="{F8B5FB37-D9F0-4CDD-A218-B6BAD742A832}"/>
              </a:ext>
            </a:extLst>
          </p:cNvPr>
          <p:cNvSpPr/>
          <p:nvPr/>
        </p:nvSpPr>
        <p:spPr>
          <a:xfrm>
            <a:off x="3931784"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6" name="Oval 139">
            <a:extLst>
              <a:ext uri="{FF2B5EF4-FFF2-40B4-BE49-F238E27FC236}">
                <a16:creationId xmlns:a16="http://schemas.microsoft.com/office/drawing/2014/main" id="{A9F16C23-D0A2-4B67-8CE7-306746ACD2F4}"/>
              </a:ext>
            </a:extLst>
          </p:cNvPr>
          <p:cNvSpPr/>
          <p:nvPr/>
        </p:nvSpPr>
        <p:spPr>
          <a:xfrm>
            <a:off x="4313707"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7" name="Rectangle 150">
            <a:extLst>
              <a:ext uri="{FF2B5EF4-FFF2-40B4-BE49-F238E27FC236}">
                <a16:creationId xmlns:a16="http://schemas.microsoft.com/office/drawing/2014/main" id="{CA5343BA-87A4-44E8-BCA0-C2ED3EED605C}"/>
              </a:ext>
            </a:extLst>
          </p:cNvPr>
          <p:cNvSpPr/>
          <p:nvPr/>
        </p:nvSpPr>
        <p:spPr>
          <a:xfrm>
            <a:off x="853134"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39">
            <a:extLst>
              <a:ext uri="{FF2B5EF4-FFF2-40B4-BE49-F238E27FC236}">
                <a16:creationId xmlns:a16="http://schemas.microsoft.com/office/drawing/2014/main" id="{20B8522B-DA10-4DD2-8EF9-205979F012A4}"/>
              </a:ext>
            </a:extLst>
          </p:cNvPr>
          <p:cNvSpPr/>
          <p:nvPr/>
        </p:nvSpPr>
        <p:spPr>
          <a:xfrm>
            <a:off x="1361730"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9" name="Oval 139">
            <a:extLst>
              <a:ext uri="{FF2B5EF4-FFF2-40B4-BE49-F238E27FC236}">
                <a16:creationId xmlns:a16="http://schemas.microsoft.com/office/drawing/2014/main" id="{16581829-91C6-4FA2-955B-9D100E240685}"/>
              </a:ext>
            </a:extLst>
          </p:cNvPr>
          <p:cNvSpPr/>
          <p:nvPr/>
        </p:nvSpPr>
        <p:spPr>
          <a:xfrm>
            <a:off x="1767531"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0" name="Oval 139">
            <a:extLst>
              <a:ext uri="{FF2B5EF4-FFF2-40B4-BE49-F238E27FC236}">
                <a16:creationId xmlns:a16="http://schemas.microsoft.com/office/drawing/2014/main" id="{E3868AE8-770F-410A-8318-607CF4413DEA}"/>
              </a:ext>
            </a:extLst>
          </p:cNvPr>
          <p:cNvSpPr/>
          <p:nvPr/>
        </p:nvSpPr>
        <p:spPr>
          <a:xfrm>
            <a:off x="1851229"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1" name="Oval 139">
            <a:extLst>
              <a:ext uri="{FF2B5EF4-FFF2-40B4-BE49-F238E27FC236}">
                <a16:creationId xmlns:a16="http://schemas.microsoft.com/office/drawing/2014/main" id="{0768160C-083B-443D-88F6-62CB67C2C22B}"/>
              </a:ext>
            </a:extLst>
          </p:cNvPr>
          <p:cNvSpPr/>
          <p:nvPr/>
        </p:nvSpPr>
        <p:spPr>
          <a:xfrm>
            <a:off x="2295432"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2" name="Rectangle 150">
            <a:extLst>
              <a:ext uri="{FF2B5EF4-FFF2-40B4-BE49-F238E27FC236}">
                <a16:creationId xmlns:a16="http://schemas.microsoft.com/office/drawing/2014/main" id="{3C05F248-58FC-4A96-8F38-98C0793DC8B3}"/>
              </a:ext>
            </a:extLst>
          </p:cNvPr>
          <p:cNvSpPr/>
          <p:nvPr/>
        </p:nvSpPr>
        <p:spPr>
          <a:xfrm>
            <a:off x="2149134"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39">
            <a:extLst>
              <a:ext uri="{FF2B5EF4-FFF2-40B4-BE49-F238E27FC236}">
                <a16:creationId xmlns:a16="http://schemas.microsoft.com/office/drawing/2014/main" id="{4508EC11-E18B-465A-971C-09EBE9B381D3}"/>
              </a:ext>
            </a:extLst>
          </p:cNvPr>
          <p:cNvSpPr/>
          <p:nvPr/>
        </p:nvSpPr>
        <p:spPr>
          <a:xfrm>
            <a:off x="2657730"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4" name="Oval 139">
            <a:extLst>
              <a:ext uri="{FF2B5EF4-FFF2-40B4-BE49-F238E27FC236}">
                <a16:creationId xmlns:a16="http://schemas.microsoft.com/office/drawing/2014/main" id="{58815D8A-857B-442B-A218-AB8D13AA2B3D}"/>
              </a:ext>
            </a:extLst>
          </p:cNvPr>
          <p:cNvSpPr/>
          <p:nvPr/>
        </p:nvSpPr>
        <p:spPr>
          <a:xfrm>
            <a:off x="2421842"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5" name="Oval 139">
            <a:extLst>
              <a:ext uri="{FF2B5EF4-FFF2-40B4-BE49-F238E27FC236}">
                <a16:creationId xmlns:a16="http://schemas.microsoft.com/office/drawing/2014/main" id="{0360B6C8-930A-4510-82B6-FB3F0213C4C2}"/>
              </a:ext>
            </a:extLst>
          </p:cNvPr>
          <p:cNvSpPr/>
          <p:nvPr/>
        </p:nvSpPr>
        <p:spPr>
          <a:xfrm>
            <a:off x="3063531"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6" name="Oval 139">
            <a:extLst>
              <a:ext uri="{FF2B5EF4-FFF2-40B4-BE49-F238E27FC236}">
                <a16:creationId xmlns:a16="http://schemas.microsoft.com/office/drawing/2014/main" id="{DD915386-932D-4721-ABA2-CF55FE0145A9}"/>
              </a:ext>
            </a:extLst>
          </p:cNvPr>
          <p:cNvSpPr/>
          <p:nvPr/>
        </p:nvSpPr>
        <p:spPr>
          <a:xfrm>
            <a:off x="3147229"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7" name="Oval 139">
            <a:extLst>
              <a:ext uri="{FF2B5EF4-FFF2-40B4-BE49-F238E27FC236}">
                <a16:creationId xmlns:a16="http://schemas.microsoft.com/office/drawing/2014/main" id="{202DB0D3-6C32-4A0A-B09E-A76BD2E0AF91}"/>
              </a:ext>
            </a:extLst>
          </p:cNvPr>
          <p:cNvSpPr/>
          <p:nvPr/>
        </p:nvSpPr>
        <p:spPr>
          <a:xfrm>
            <a:off x="2802550"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8" name="Oval 139">
            <a:extLst>
              <a:ext uri="{FF2B5EF4-FFF2-40B4-BE49-F238E27FC236}">
                <a16:creationId xmlns:a16="http://schemas.microsoft.com/office/drawing/2014/main" id="{C35D6C05-3099-4E7E-BA7A-714201C55FFB}"/>
              </a:ext>
            </a:extLst>
          </p:cNvPr>
          <p:cNvSpPr/>
          <p:nvPr/>
        </p:nvSpPr>
        <p:spPr>
          <a:xfrm>
            <a:off x="2242485"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9" name="Oval 139">
            <a:extLst>
              <a:ext uri="{FF2B5EF4-FFF2-40B4-BE49-F238E27FC236}">
                <a16:creationId xmlns:a16="http://schemas.microsoft.com/office/drawing/2014/main" id="{BD6E9170-CCB3-44CA-9C6E-EC528FD2FEA7}"/>
              </a:ext>
            </a:extLst>
          </p:cNvPr>
          <p:cNvSpPr/>
          <p:nvPr/>
        </p:nvSpPr>
        <p:spPr>
          <a:xfrm>
            <a:off x="2635784"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0" name="Oval 139">
            <a:extLst>
              <a:ext uri="{FF2B5EF4-FFF2-40B4-BE49-F238E27FC236}">
                <a16:creationId xmlns:a16="http://schemas.microsoft.com/office/drawing/2014/main" id="{EB98F404-763B-4C3A-829E-62E6E97CF422}"/>
              </a:ext>
            </a:extLst>
          </p:cNvPr>
          <p:cNvSpPr/>
          <p:nvPr/>
        </p:nvSpPr>
        <p:spPr>
          <a:xfrm>
            <a:off x="3017707"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1" name="Oval 139">
            <a:extLst>
              <a:ext uri="{FF2B5EF4-FFF2-40B4-BE49-F238E27FC236}">
                <a16:creationId xmlns:a16="http://schemas.microsoft.com/office/drawing/2014/main" id="{2504E32D-13D7-493C-81AA-8A3B6583A854}"/>
              </a:ext>
            </a:extLst>
          </p:cNvPr>
          <p:cNvSpPr/>
          <p:nvPr/>
        </p:nvSpPr>
        <p:spPr>
          <a:xfrm>
            <a:off x="3591432"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2" name="Rectangle 150">
            <a:extLst>
              <a:ext uri="{FF2B5EF4-FFF2-40B4-BE49-F238E27FC236}">
                <a16:creationId xmlns:a16="http://schemas.microsoft.com/office/drawing/2014/main" id="{BA640C33-68C5-4381-98FA-D2BD763B6F52}"/>
              </a:ext>
            </a:extLst>
          </p:cNvPr>
          <p:cNvSpPr/>
          <p:nvPr/>
        </p:nvSpPr>
        <p:spPr>
          <a:xfrm>
            <a:off x="3445134"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39">
            <a:extLst>
              <a:ext uri="{FF2B5EF4-FFF2-40B4-BE49-F238E27FC236}">
                <a16:creationId xmlns:a16="http://schemas.microsoft.com/office/drawing/2014/main" id="{389B4FEE-D1A4-406B-BFFA-C7212F76FDD1}"/>
              </a:ext>
            </a:extLst>
          </p:cNvPr>
          <p:cNvSpPr/>
          <p:nvPr/>
        </p:nvSpPr>
        <p:spPr>
          <a:xfrm>
            <a:off x="3953730"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4" name="Oval 139">
            <a:extLst>
              <a:ext uri="{FF2B5EF4-FFF2-40B4-BE49-F238E27FC236}">
                <a16:creationId xmlns:a16="http://schemas.microsoft.com/office/drawing/2014/main" id="{5E8146B3-E981-4EEA-9AC2-9748F2A67672}"/>
              </a:ext>
            </a:extLst>
          </p:cNvPr>
          <p:cNvSpPr/>
          <p:nvPr/>
        </p:nvSpPr>
        <p:spPr>
          <a:xfrm>
            <a:off x="3717842"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5" name="Oval 139">
            <a:extLst>
              <a:ext uri="{FF2B5EF4-FFF2-40B4-BE49-F238E27FC236}">
                <a16:creationId xmlns:a16="http://schemas.microsoft.com/office/drawing/2014/main" id="{26AA3193-3BCD-4078-B785-1A0D19C31B01}"/>
              </a:ext>
            </a:extLst>
          </p:cNvPr>
          <p:cNvSpPr/>
          <p:nvPr/>
        </p:nvSpPr>
        <p:spPr>
          <a:xfrm>
            <a:off x="4359531"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6" name="Oval 139">
            <a:extLst>
              <a:ext uri="{FF2B5EF4-FFF2-40B4-BE49-F238E27FC236}">
                <a16:creationId xmlns:a16="http://schemas.microsoft.com/office/drawing/2014/main" id="{0C02F5C8-1B1F-4443-963C-C388092DCCDD}"/>
              </a:ext>
            </a:extLst>
          </p:cNvPr>
          <p:cNvSpPr/>
          <p:nvPr/>
        </p:nvSpPr>
        <p:spPr>
          <a:xfrm>
            <a:off x="4098550"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7" name="Rectangle 150">
            <a:extLst>
              <a:ext uri="{FF2B5EF4-FFF2-40B4-BE49-F238E27FC236}">
                <a16:creationId xmlns:a16="http://schemas.microsoft.com/office/drawing/2014/main" id="{37A0E3A0-4183-45CA-90D1-E5EE9A6A35C1}"/>
              </a:ext>
            </a:extLst>
          </p:cNvPr>
          <p:cNvSpPr/>
          <p:nvPr/>
        </p:nvSpPr>
        <p:spPr>
          <a:xfrm>
            <a:off x="2149134"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39">
            <a:extLst>
              <a:ext uri="{FF2B5EF4-FFF2-40B4-BE49-F238E27FC236}">
                <a16:creationId xmlns:a16="http://schemas.microsoft.com/office/drawing/2014/main" id="{642A416D-05FB-4185-A094-60A0B273EB84}"/>
              </a:ext>
            </a:extLst>
          </p:cNvPr>
          <p:cNvSpPr/>
          <p:nvPr/>
        </p:nvSpPr>
        <p:spPr>
          <a:xfrm>
            <a:off x="4443229" y="4236133"/>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9" name="Oval 139">
            <a:extLst>
              <a:ext uri="{FF2B5EF4-FFF2-40B4-BE49-F238E27FC236}">
                <a16:creationId xmlns:a16="http://schemas.microsoft.com/office/drawing/2014/main" id="{0683639A-7890-4E27-B770-151F04398CAB}"/>
              </a:ext>
            </a:extLst>
          </p:cNvPr>
          <p:cNvSpPr/>
          <p:nvPr/>
        </p:nvSpPr>
        <p:spPr>
          <a:xfrm>
            <a:off x="3538485" y="4530746"/>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0" name="Oval 139">
            <a:extLst>
              <a:ext uri="{FF2B5EF4-FFF2-40B4-BE49-F238E27FC236}">
                <a16:creationId xmlns:a16="http://schemas.microsoft.com/office/drawing/2014/main" id="{8717396F-9944-40E1-BB3E-C1B1E44D668C}"/>
              </a:ext>
            </a:extLst>
          </p:cNvPr>
          <p:cNvSpPr/>
          <p:nvPr/>
        </p:nvSpPr>
        <p:spPr>
          <a:xfrm>
            <a:off x="3931784" y="457060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45557C71-BB61-4AC9-923A-6D857CE8361E}"/>
              </a:ext>
            </a:extLst>
          </p:cNvPr>
          <p:cNvSpPr/>
          <p:nvPr/>
        </p:nvSpPr>
        <p:spPr>
          <a:xfrm>
            <a:off x="4313707" y="457486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D2A46BC1-8860-4592-92D6-11A4560A7640}"/>
              </a:ext>
            </a:extLst>
          </p:cNvPr>
          <p:cNvSpPr/>
          <p:nvPr/>
        </p:nvSpPr>
        <p:spPr>
          <a:xfrm>
            <a:off x="3954630"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3" name="Oval 139">
            <a:extLst>
              <a:ext uri="{FF2B5EF4-FFF2-40B4-BE49-F238E27FC236}">
                <a16:creationId xmlns:a16="http://schemas.microsoft.com/office/drawing/2014/main" id="{2ED91A2D-0879-4E40-9231-A7AA9ED9D670}"/>
              </a:ext>
            </a:extLst>
          </p:cNvPr>
          <p:cNvSpPr/>
          <p:nvPr/>
        </p:nvSpPr>
        <p:spPr>
          <a:xfrm>
            <a:off x="4360431" y="1175069"/>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4" name="Oval 139">
            <a:extLst>
              <a:ext uri="{FF2B5EF4-FFF2-40B4-BE49-F238E27FC236}">
                <a16:creationId xmlns:a16="http://schemas.microsoft.com/office/drawing/2014/main" id="{B264A3B0-6CB1-4D11-AE1C-AE0C3EEAD4BB}"/>
              </a:ext>
            </a:extLst>
          </p:cNvPr>
          <p:cNvSpPr/>
          <p:nvPr/>
        </p:nvSpPr>
        <p:spPr>
          <a:xfrm>
            <a:off x="4444129" y="1649614"/>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5" name="Oval 139">
            <a:extLst>
              <a:ext uri="{FF2B5EF4-FFF2-40B4-BE49-F238E27FC236}">
                <a16:creationId xmlns:a16="http://schemas.microsoft.com/office/drawing/2014/main" id="{9AB68165-2B4C-49F4-AEEF-F8867CE9EAE9}"/>
              </a:ext>
            </a:extLst>
          </p:cNvPr>
          <p:cNvSpPr/>
          <p:nvPr/>
        </p:nvSpPr>
        <p:spPr>
          <a:xfrm>
            <a:off x="4099450" y="1557769"/>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6" name="Oval 139">
            <a:extLst>
              <a:ext uri="{FF2B5EF4-FFF2-40B4-BE49-F238E27FC236}">
                <a16:creationId xmlns:a16="http://schemas.microsoft.com/office/drawing/2014/main" id="{E3F7297C-43F0-4CE8-B142-927CB4D284A8}"/>
              </a:ext>
            </a:extLst>
          </p:cNvPr>
          <p:cNvSpPr/>
          <p:nvPr/>
        </p:nvSpPr>
        <p:spPr>
          <a:xfrm>
            <a:off x="1000332"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7" name="Oval 139">
            <a:extLst>
              <a:ext uri="{FF2B5EF4-FFF2-40B4-BE49-F238E27FC236}">
                <a16:creationId xmlns:a16="http://schemas.microsoft.com/office/drawing/2014/main" id="{9B99EE99-8F8C-4DF0-838E-7E2CD701F1D7}"/>
              </a:ext>
            </a:extLst>
          </p:cNvPr>
          <p:cNvSpPr/>
          <p:nvPr/>
        </p:nvSpPr>
        <p:spPr>
          <a:xfrm>
            <a:off x="1362630"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8" name="Oval 139">
            <a:extLst>
              <a:ext uri="{FF2B5EF4-FFF2-40B4-BE49-F238E27FC236}">
                <a16:creationId xmlns:a16="http://schemas.microsoft.com/office/drawing/2014/main" id="{E29B8500-DA84-43A5-9D70-69B59198AD6F}"/>
              </a:ext>
            </a:extLst>
          </p:cNvPr>
          <p:cNvSpPr/>
          <p:nvPr/>
        </p:nvSpPr>
        <p:spPr>
          <a:xfrm>
            <a:off x="1126742"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9" name="Oval 139">
            <a:extLst>
              <a:ext uri="{FF2B5EF4-FFF2-40B4-BE49-F238E27FC236}">
                <a16:creationId xmlns:a16="http://schemas.microsoft.com/office/drawing/2014/main" id="{337E3AB7-E4C2-487A-A46C-87AE44089D5A}"/>
              </a:ext>
            </a:extLst>
          </p:cNvPr>
          <p:cNvSpPr/>
          <p:nvPr/>
        </p:nvSpPr>
        <p:spPr>
          <a:xfrm>
            <a:off x="1768431"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0" name="Oval 139">
            <a:extLst>
              <a:ext uri="{FF2B5EF4-FFF2-40B4-BE49-F238E27FC236}">
                <a16:creationId xmlns:a16="http://schemas.microsoft.com/office/drawing/2014/main" id="{4BAE80EE-8768-4ECE-AC55-4B9B7B386628}"/>
              </a:ext>
            </a:extLst>
          </p:cNvPr>
          <p:cNvSpPr/>
          <p:nvPr/>
        </p:nvSpPr>
        <p:spPr>
          <a:xfrm>
            <a:off x="1507450"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1" name="Oval 139">
            <a:extLst>
              <a:ext uri="{FF2B5EF4-FFF2-40B4-BE49-F238E27FC236}">
                <a16:creationId xmlns:a16="http://schemas.microsoft.com/office/drawing/2014/main" id="{211501F1-766E-4004-B2FC-80AA7F63404F}"/>
              </a:ext>
            </a:extLst>
          </p:cNvPr>
          <p:cNvSpPr/>
          <p:nvPr/>
        </p:nvSpPr>
        <p:spPr>
          <a:xfrm>
            <a:off x="947385"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2" name="Oval 139">
            <a:extLst>
              <a:ext uri="{FF2B5EF4-FFF2-40B4-BE49-F238E27FC236}">
                <a16:creationId xmlns:a16="http://schemas.microsoft.com/office/drawing/2014/main" id="{DC55CA3D-2332-4E90-AD24-07ECDC82AE99}"/>
              </a:ext>
            </a:extLst>
          </p:cNvPr>
          <p:cNvSpPr/>
          <p:nvPr/>
        </p:nvSpPr>
        <p:spPr>
          <a:xfrm>
            <a:off x="1000332"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3" name="Oval 139">
            <a:extLst>
              <a:ext uri="{FF2B5EF4-FFF2-40B4-BE49-F238E27FC236}">
                <a16:creationId xmlns:a16="http://schemas.microsoft.com/office/drawing/2014/main" id="{0835E48A-7653-420E-828E-CAA205E0026F}"/>
              </a:ext>
            </a:extLst>
          </p:cNvPr>
          <p:cNvSpPr/>
          <p:nvPr/>
        </p:nvSpPr>
        <p:spPr>
          <a:xfrm>
            <a:off x="947385"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4" name="Oval 139">
            <a:extLst>
              <a:ext uri="{FF2B5EF4-FFF2-40B4-BE49-F238E27FC236}">
                <a16:creationId xmlns:a16="http://schemas.microsoft.com/office/drawing/2014/main" id="{DA845D8C-88F8-405E-BB92-5B3CBC2A9716}"/>
              </a:ext>
            </a:extLst>
          </p:cNvPr>
          <p:cNvSpPr/>
          <p:nvPr/>
        </p:nvSpPr>
        <p:spPr>
          <a:xfrm>
            <a:off x="1000332"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5" name="Oval 139">
            <a:extLst>
              <a:ext uri="{FF2B5EF4-FFF2-40B4-BE49-F238E27FC236}">
                <a16:creationId xmlns:a16="http://schemas.microsoft.com/office/drawing/2014/main" id="{EE41A74C-C5C6-42F0-A32B-0543D4EF6FEF}"/>
              </a:ext>
            </a:extLst>
          </p:cNvPr>
          <p:cNvSpPr/>
          <p:nvPr/>
        </p:nvSpPr>
        <p:spPr>
          <a:xfrm>
            <a:off x="1126742"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6" name="Oval 139">
            <a:extLst>
              <a:ext uri="{FF2B5EF4-FFF2-40B4-BE49-F238E27FC236}">
                <a16:creationId xmlns:a16="http://schemas.microsoft.com/office/drawing/2014/main" id="{70FB1AA9-6E7A-4A45-81A3-E9C03C97D9C4}"/>
              </a:ext>
            </a:extLst>
          </p:cNvPr>
          <p:cNvSpPr/>
          <p:nvPr/>
        </p:nvSpPr>
        <p:spPr>
          <a:xfrm>
            <a:off x="947385"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7" name="Oval 139">
            <a:extLst>
              <a:ext uri="{FF2B5EF4-FFF2-40B4-BE49-F238E27FC236}">
                <a16:creationId xmlns:a16="http://schemas.microsoft.com/office/drawing/2014/main" id="{3D8F64DA-D012-4C22-9614-86D14B06AD9C}"/>
              </a:ext>
            </a:extLst>
          </p:cNvPr>
          <p:cNvSpPr/>
          <p:nvPr/>
        </p:nvSpPr>
        <p:spPr>
          <a:xfrm>
            <a:off x="1340684" y="4574620"/>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8" name="Oval 139">
            <a:extLst>
              <a:ext uri="{FF2B5EF4-FFF2-40B4-BE49-F238E27FC236}">
                <a16:creationId xmlns:a16="http://schemas.microsoft.com/office/drawing/2014/main" id="{73D979C0-F60A-467D-8805-0C0FB1634F09}"/>
              </a:ext>
            </a:extLst>
          </p:cNvPr>
          <p:cNvSpPr/>
          <p:nvPr/>
        </p:nvSpPr>
        <p:spPr>
          <a:xfrm>
            <a:off x="1722607" y="457887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9" name="Oval 139">
            <a:extLst>
              <a:ext uri="{FF2B5EF4-FFF2-40B4-BE49-F238E27FC236}">
                <a16:creationId xmlns:a16="http://schemas.microsoft.com/office/drawing/2014/main" id="{876116A8-A4B8-4524-9A5C-2A0EBDA8699C}"/>
              </a:ext>
            </a:extLst>
          </p:cNvPr>
          <p:cNvSpPr/>
          <p:nvPr/>
        </p:nvSpPr>
        <p:spPr>
          <a:xfrm>
            <a:off x="1507450" y="41482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5" name="直線コネクタ 4">
            <a:extLst>
              <a:ext uri="{FF2B5EF4-FFF2-40B4-BE49-F238E27FC236}">
                <a16:creationId xmlns:a16="http://schemas.microsoft.com/office/drawing/2014/main" id="{4490C5F2-13F3-469E-AF4B-D0E60C039BA0}"/>
              </a:ext>
            </a:extLst>
          </p:cNvPr>
          <p:cNvCxnSpPr>
            <a:cxnSpLocks/>
            <a:stCxn id="2" idx="1"/>
            <a:endCxn id="131" idx="6"/>
          </p:cNvCxnSpPr>
          <p:nvPr/>
        </p:nvCxnSpPr>
        <p:spPr>
          <a:xfrm flipH="1">
            <a:off x="3279531" y="2569613"/>
            <a:ext cx="2038936" cy="112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4BFB9265-0DC2-4B87-9812-FD42EED084D0}"/>
              </a:ext>
            </a:extLst>
          </p:cNvPr>
          <p:cNvSpPr/>
          <p:nvPr/>
        </p:nvSpPr>
        <p:spPr>
          <a:xfrm>
            <a:off x="5971883" y="1771300"/>
            <a:ext cx="2052670" cy="1405092"/>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Tree>
    <p:extLst>
      <p:ext uri="{BB962C8B-B14F-4D97-AF65-F5344CB8AC3E}">
        <p14:creationId xmlns:p14="http://schemas.microsoft.com/office/powerpoint/2010/main" val="4050873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4" grpId="0" animBg="1"/>
      <p:bldP spid="1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直線矢印コネクタ 91">
            <a:extLst>
              <a:ext uri="{FF2B5EF4-FFF2-40B4-BE49-F238E27FC236}">
                <a16:creationId xmlns:a16="http://schemas.microsoft.com/office/drawing/2014/main" id="{94A6AEFD-22D3-4237-B6F8-6F2B7846B97C}"/>
              </a:ext>
            </a:extLst>
          </p:cNvPr>
          <p:cNvCxnSpPr>
            <a:cxnSpLocks/>
            <a:stCxn id="101"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86312135-290F-41C5-8A97-F8B8D23B2D71}"/>
              </a:ext>
            </a:extLst>
          </p:cNvPr>
          <p:cNvCxnSpPr>
            <a:cxnSpLocks/>
            <a:stCxn id="101"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4870BDF7-C0CF-45BB-AD94-207D8E0860DE}"/>
              </a:ext>
            </a:extLst>
          </p:cNvPr>
          <p:cNvCxnSpPr>
            <a:cxnSpLocks/>
            <a:stCxn id="101"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4B709766-6638-44BE-8CF4-912790314DE2}"/>
              </a:ext>
            </a:extLst>
          </p:cNvPr>
          <p:cNvCxnSpPr>
            <a:cxnSpLocks/>
            <a:stCxn id="101"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フローチャート: カード 99">
            <a:extLst>
              <a:ext uri="{FF2B5EF4-FFF2-40B4-BE49-F238E27FC236}">
                <a16:creationId xmlns:a16="http://schemas.microsoft.com/office/drawing/2014/main" id="{D605F333-FCF6-4E7C-AD89-D3D54B3292D1}"/>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01" name="四角形: 上の 2 つの角を切り取る 100">
            <a:extLst>
              <a:ext uri="{FF2B5EF4-FFF2-40B4-BE49-F238E27FC236}">
                <a16:creationId xmlns:a16="http://schemas.microsoft.com/office/drawing/2014/main" id="{4FF94C54-ADE3-41E9-9730-26AEF5412833}"/>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05" name="楕円 104">
            <a:extLst>
              <a:ext uri="{FF2B5EF4-FFF2-40B4-BE49-F238E27FC236}">
                <a16:creationId xmlns:a16="http://schemas.microsoft.com/office/drawing/2014/main" id="{9FD27D14-1BA1-4D4E-9F73-365CC3DECD78}"/>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06" name="楕円 105">
            <a:extLst>
              <a:ext uri="{FF2B5EF4-FFF2-40B4-BE49-F238E27FC236}">
                <a16:creationId xmlns:a16="http://schemas.microsoft.com/office/drawing/2014/main" id="{32E9DA07-9380-40BE-97A9-FB43B6772CA7}"/>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07" name="Oval 139">
            <a:extLst>
              <a:ext uri="{FF2B5EF4-FFF2-40B4-BE49-F238E27FC236}">
                <a16:creationId xmlns:a16="http://schemas.microsoft.com/office/drawing/2014/main" id="{425D16A9-8F13-45FE-9C6D-CF970ABA5664}"/>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8" name="Oval 139">
            <a:extLst>
              <a:ext uri="{FF2B5EF4-FFF2-40B4-BE49-F238E27FC236}">
                <a16:creationId xmlns:a16="http://schemas.microsoft.com/office/drawing/2014/main" id="{7668A32A-1391-4809-8175-584847B85749}"/>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9" name="Oval 139">
            <a:extLst>
              <a:ext uri="{FF2B5EF4-FFF2-40B4-BE49-F238E27FC236}">
                <a16:creationId xmlns:a16="http://schemas.microsoft.com/office/drawing/2014/main" id="{AB9C044B-2E00-45A7-B929-2C753D267ADB}"/>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3" name="Oval 139">
            <a:extLst>
              <a:ext uri="{FF2B5EF4-FFF2-40B4-BE49-F238E27FC236}">
                <a16:creationId xmlns:a16="http://schemas.microsoft.com/office/drawing/2014/main" id="{EA7AB3EC-9116-47C1-862E-AA6F1CAC9850}"/>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4" name="Oval 139">
            <a:extLst>
              <a:ext uri="{FF2B5EF4-FFF2-40B4-BE49-F238E27FC236}">
                <a16:creationId xmlns:a16="http://schemas.microsoft.com/office/drawing/2014/main" id="{04DDB56F-B3DE-43B4-AC23-BF1F216083E0}"/>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5" name="Oval 139">
            <a:extLst>
              <a:ext uri="{FF2B5EF4-FFF2-40B4-BE49-F238E27FC236}">
                <a16:creationId xmlns:a16="http://schemas.microsoft.com/office/drawing/2014/main" id="{3B029404-CB4A-427E-AF58-8C0D51ED0DC3}"/>
              </a:ext>
            </a:extLst>
          </p:cNvPr>
          <p:cNvSpPr/>
          <p:nvPr/>
        </p:nvSpPr>
        <p:spPr>
          <a:xfrm>
            <a:off x="7291274"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6" name="直線コネクタ 135">
            <a:extLst>
              <a:ext uri="{FF2B5EF4-FFF2-40B4-BE49-F238E27FC236}">
                <a16:creationId xmlns:a16="http://schemas.microsoft.com/office/drawing/2014/main" id="{4015809A-5E6B-4C91-948A-BC34421E27F4}"/>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Oval 139">
            <a:extLst>
              <a:ext uri="{FF2B5EF4-FFF2-40B4-BE49-F238E27FC236}">
                <a16:creationId xmlns:a16="http://schemas.microsoft.com/office/drawing/2014/main" id="{4396EFE4-4B7C-479A-B0AC-10CCAD394157}"/>
              </a:ext>
            </a:extLst>
          </p:cNvPr>
          <p:cNvSpPr/>
          <p:nvPr/>
        </p:nvSpPr>
        <p:spPr>
          <a:xfrm>
            <a:off x="7291274" y="22550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8" name="直線コネクタ 138">
            <a:extLst>
              <a:ext uri="{FF2B5EF4-FFF2-40B4-BE49-F238E27FC236}">
                <a16:creationId xmlns:a16="http://schemas.microsoft.com/office/drawing/2014/main" id="{FF5F32F4-B609-41D3-8B85-FA7E4A534677}"/>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Oval 139">
            <a:extLst>
              <a:ext uri="{FF2B5EF4-FFF2-40B4-BE49-F238E27FC236}">
                <a16:creationId xmlns:a16="http://schemas.microsoft.com/office/drawing/2014/main" id="{A0C520D4-5531-47E1-9A8D-A8B57959076D}"/>
              </a:ext>
            </a:extLst>
          </p:cNvPr>
          <p:cNvSpPr/>
          <p:nvPr/>
        </p:nvSpPr>
        <p:spPr>
          <a:xfrm>
            <a:off x="7291274" y="280738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3" name="直線コネクタ 141">
            <a:extLst>
              <a:ext uri="{FF2B5EF4-FFF2-40B4-BE49-F238E27FC236}">
                <a16:creationId xmlns:a16="http://schemas.microsoft.com/office/drawing/2014/main" id="{C6D5249B-9171-4C18-8D8E-0E8389446EC6}"/>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39">
            <a:extLst>
              <a:ext uri="{FF2B5EF4-FFF2-40B4-BE49-F238E27FC236}">
                <a16:creationId xmlns:a16="http://schemas.microsoft.com/office/drawing/2014/main" id="{E68FD1E4-1EBF-4B05-A665-069977E95119}"/>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5" name="直線コネクタ 144">
            <a:extLst>
              <a:ext uri="{FF2B5EF4-FFF2-40B4-BE49-F238E27FC236}">
                <a16:creationId xmlns:a16="http://schemas.microsoft.com/office/drawing/2014/main" id="{74B5C85C-F4E1-4DE9-ADEB-4C649393E42E}"/>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Oval 139">
            <a:extLst>
              <a:ext uri="{FF2B5EF4-FFF2-40B4-BE49-F238E27FC236}">
                <a16:creationId xmlns:a16="http://schemas.microsoft.com/office/drawing/2014/main" id="{7F96B072-9845-47DB-9374-338B25526FC2}"/>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32" name="直線コネクタ 147">
            <a:extLst>
              <a:ext uri="{FF2B5EF4-FFF2-40B4-BE49-F238E27FC236}">
                <a16:creationId xmlns:a16="http://schemas.microsoft.com/office/drawing/2014/main" id="{D010102A-94A3-45B8-9390-1DE98903250D}"/>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テキスト ボックス 148">
            <a:extLst>
              <a:ext uri="{FF2B5EF4-FFF2-40B4-BE49-F238E27FC236}">
                <a16:creationId xmlns:a16="http://schemas.microsoft.com/office/drawing/2014/main" id="{3B44C61B-C5D2-4CB8-8296-D64BE31C9883}"/>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34" name="テキスト ボックス 149">
            <a:extLst>
              <a:ext uri="{FF2B5EF4-FFF2-40B4-BE49-F238E27FC236}">
                <a16:creationId xmlns:a16="http://schemas.microsoft.com/office/drawing/2014/main" id="{A736ACCA-FCA2-42C7-917B-5522846FC7D5}"/>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35" name="テキスト ボックス 150">
            <a:extLst>
              <a:ext uri="{FF2B5EF4-FFF2-40B4-BE49-F238E27FC236}">
                <a16:creationId xmlns:a16="http://schemas.microsoft.com/office/drawing/2014/main" id="{496716B1-A6E5-45C3-AC52-9F2258469D11}"/>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36" name="テキスト ボックス 151">
            <a:extLst>
              <a:ext uri="{FF2B5EF4-FFF2-40B4-BE49-F238E27FC236}">
                <a16:creationId xmlns:a16="http://schemas.microsoft.com/office/drawing/2014/main" id="{4F79A6A3-5055-4B93-8949-88838F8C65F5}"/>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37" name="テキスト ボックス 152">
            <a:extLst>
              <a:ext uri="{FF2B5EF4-FFF2-40B4-BE49-F238E27FC236}">
                <a16:creationId xmlns:a16="http://schemas.microsoft.com/office/drawing/2014/main" id="{26AE7293-9EE5-4477-B47F-67D85660A026}"/>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38" name="Oval 139">
            <a:extLst>
              <a:ext uri="{FF2B5EF4-FFF2-40B4-BE49-F238E27FC236}">
                <a16:creationId xmlns:a16="http://schemas.microsoft.com/office/drawing/2014/main" id="{6B8A9CBD-2823-4502-958C-BC44511F4710}"/>
              </a:ext>
            </a:extLst>
          </p:cNvPr>
          <p:cNvSpPr/>
          <p:nvPr/>
        </p:nvSpPr>
        <p:spPr>
          <a:xfrm>
            <a:off x="6776650"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9" name="Oval 139">
            <a:extLst>
              <a:ext uri="{FF2B5EF4-FFF2-40B4-BE49-F238E27FC236}">
                <a16:creationId xmlns:a16="http://schemas.microsoft.com/office/drawing/2014/main" id="{8A7761DF-9BC3-4047-82DF-48D51C928408}"/>
              </a:ext>
            </a:extLst>
          </p:cNvPr>
          <p:cNvSpPr/>
          <p:nvPr/>
        </p:nvSpPr>
        <p:spPr>
          <a:xfrm>
            <a:off x="6771929"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0" name="Oval 139">
            <a:extLst>
              <a:ext uri="{FF2B5EF4-FFF2-40B4-BE49-F238E27FC236}">
                <a16:creationId xmlns:a16="http://schemas.microsoft.com/office/drawing/2014/main" id="{BF2F5471-C515-4AED-995C-6D6B0D84034A}"/>
              </a:ext>
            </a:extLst>
          </p:cNvPr>
          <p:cNvSpPr/>
          <p:nvPr/>
        </p:nvSpPr>
        <p:spPr>
          <a:xfrm>
            <a:off x="6776650"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1" name="Oval 139">
            <a:extLst>
              <a:ext uri="{FF2B5EF4-FFF2-40B4-BE49-F238E27FC236}">
                <a16:creationId xmlns:a16="http://schemas.microsoft.com/office/drawing/2014/main" id="{38FCE6EA-FF70-426A-A468-F3D4D3D8D4D5}"/>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2" name="Oval 139">
            <a:extLst>
              <a:ext uri="{FF2B5EF4-FFF2-40B4-BE49-F238E27FC236}">
                <a16:creationId xmlns:a16="http://schemas.microsoft.com/office/drawing/2014/main" id="{D22D69E7-002E-493C-A6E6-38403F55C3C0}"/>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Tree>
    <p:extLst>
      <p:ext uri="{BB962C8B-B14F-4D97-AF65-F5344CB8AC3E}">
        <p14:creationId xmlns:p14="http://schemas.microsoft.com/office/powerpoint/2010/main" val="2324177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3"/>
                                        </p:tgtEl>
                                        <p:attrNameLst>
                                          <p:attrName>style.color</p:attrName>
                                        </p:attrNameLst>
                                      </p:cBhvr>
                                      <p:to>
                                        <a:schemeClr val="bg1"/>
                                      </p:to>
                                    </p:animClr>
                                    <p:animClr clrSpc="rgb" dir="cw">
                                      <p:cBhvr>
                                        <p:cTn id="7" dur="250" autoRev="1" fill="remove"/>
                                        <p:tgtEl>
                                          <p:spTgt spid="53"/>
                                        </p:tgtEl>
                                        <p:attrNameLst>
                                          <p:attrName>fillcolor</p:attrName>
                                        </p:attrNameLst>
                                      </p:cBhvr>
                                      <p:to>
                                        <a:schemeClr val="bg1"/>
                                      </p:to>
                                    </p:animClr>
                                    <p:set>
                                      <p:cBhvr>
                                        <p:cTn id="8" dur="250" autoRev="1" fill="remove"/>
                                        <p:tgtEl>
                                          <p:spTgt spid="53"/>
                                        </p:tgtEl>
                                        <p:attrNameLst>
                                          <p:attrName>fill.type</p:attrName>
                                        </p:attrNameLst>
                                      </p:cBhvr>
                                      <p:to>
                                        <p:strVal val="solid"/>
                                      </p:to>
                                    </p:set>
                                    <p:set>
                                      <p:cBhvr>
                                        <p:cTn id="9" dur="250" autoRev="1" fill="remove"/>
                                        <p:tgtEl>
                                          <p:spTgt spid="5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par>
                                <p:cTn id="21" presetID="10"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500"/>
                                        <p:tgtEl>
                                          <p:spTgt spid="1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fade">
                                      <p:cBhvr>
                                        <p:cTn id="26" dur="500"/>
                                        <p:tgtEl>
                                          <p:spTgt spid="119"/>
                                        </p:tgtEl>
                                      </p:cBhvr>
                                    </p:animEffect>
                                  </p:childTnLst>
                                </p:cTn>
                              </p:par>
                              <p:par>
                                <p:cTn id="27" presetID="10"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nodeType="with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fade">
                                      <p:cBhvr>
                                        <p:cTn id="35" dur="500"/>
                                        <p:tgtEl>
                                          <p:spTgt spid="1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6"/>
                                        </p:tgtEl>
                                        <p:attrNameLst>
                                          <p:attrName>style.visibility</p:attrName>
                                        </p:attrNameLst>
                                      </p:cBhvr>
                                      <p:to>
                                        <p:strVal val="visible"/>
                                      </p:to>
                                    </p:set>
                                    <p:animEffect transition="in" filter="fade">
                                      <p:cBhvr>
                                        <p:cTn id="38" dur="500"/>
                                        <p:tgtEl>
                                          <p:spTgt spid="126"/>
                                        </p:tgtEl>
                                      </p:cBhvr>
                                    </p:animEffect>
                                  </p:childTnLst>
                                </p:cTn>
                              </p:par>
                              <p:par>
                                <p:cTn id="39" presetID="10" presetClass="entr" presetSubtype="0" fill="hold" nodeType="with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fade">
                                      <p:cBhvr>
                                        <p:cTn id="41" dur="500"/>
                                        <p:tgtEl>
                                          <p:spTgt spid="1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3"/>
                                        </p:tgtEl>
                                        <p:attrNameLst>
                                          <p:attrName>style.visibility</p:attrName>
                                        </p:attrNameLst>
                                      </p:cBhvr>
                                      <p:to>
                                        <p:strVal val="visible"/>
                                      </p:to>
                                    </p:set>
                                    <p:animEffect transition="in" filter="fade">
                                      <p:cBhvr>
                                        <p:cTn id="44" dur="500"/>
                                        <p:tgtEl>
                                          <p:spTgt spid="1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4"/>
                                        </p:tgtEl>
                                        <p:attrNameLst>
                                          <p:attrName>style.visibility</p:attrName>
                                        </p:attrNameLst>
                                      </p:cBhvr>
                                      <p:to>
                                        <p:strVal val="visible"/>
                                      </p:to>
                                    </p:set>
                                    <p:animEffect transition="in" filter="fade">
                                      <p:cBhvr>
                                        <p:cTn id="47" dur="500"/>
                                        <p:tgtEl>
                                          <p:spTgt spid="1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fade">
                                      <p:cBhvr>
                                        <p:cTn id="50" dur="500"/>
                                        <p:tgtEl>
                                          <p:spTgt spid="1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animEffect transition="in" filter="fade">
                                      <p:cBhvr>
                                        <p:cTn id="53" dur="500"/>
                                        <p:tgtEl>
                                          <p:spTgt spid="1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fade">
                                      <p:cBhvr>
                                        <p:cTn id="56" dur="500"/>
                                        <p:tgtEl>
                                          <p:spTgt spid="1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9"/>
                                        </p:tgtEl>
                                        <p:attrNameLst>
                                          <p:attrName>style.visibility</p:attrName>
                                        </p:attrNameLst>
                                      </p:cBhvr>
                                      <p:to>
                                        <p:strVal val="visible"/>
                                      </p:to>
                                    </p:set>
                                    <p:animEffect transition="in" filter="fade">
                                      <p:cBhvr>
                                        <p:cTn id="62" dur="500"/>
                                        <p:tgtEl>
                                          <p:spTgt spid="1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fade">
                                      <p:cBhvr>
                                        <p:cTn id="65" dur="500"/>
                                        <p:tgtEl>
                                          <p:spTgt spid="14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1"/>
                                        </p:tgtEl>
                                        <p:attrNameLst>
                                          <p:attrName>style.visibility</p:attrName>
                                        </p:attrNameLst>
                                      </p:cBhvr>
                                      <p:to>
                                        <p:strVal val="visible"/>
                                      </p:to>
                                    </p:set>
                                    <p:animEffect transition="in" filter="fade">
                                      <p:cBhvr>
                                        <p:cTn id="68" dur="500"/>
                                        <p:tgtEl>
                                          <p:spTgt spid="1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fade">
                                      <p:cBhvr>
                                        <p:cTn id="71"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15" grpId="0" animBg="1"/>
      <p:bldP spid="117" grpId="0" animBg="1"/>
      <p:bldP spid="119" grpId="0" animBg="1"/>
      <p:bldP spid="124" grpId="0" animBg="1"/>
      <p:bldP spid="126" grpId="0" animBg="1"/>
      <p:bldP spid="133" grpId="0"/>
      <p:bldP spid="134" grpId="0"/>
      <p:bldP spid="135" grpId="0"/>
      <p:bldP spid="136" grpId="0"/>
      <p:bldP spid="137" grpId="0"/>
      <p:bldP spid="138" grpId="0" animBg="1"/>
      <p:bldP spid="139" grpId="0" animBg="1"/>
      <p:bldP spid="140" grpId="0" animBg="1"/>
      <p:bldP spid="141" grpId="0" animBg="1"/>
      <p:bldP spid="1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39">
            <a:extLst>
              <a:ext uri="{FF2B5EF4-FFF2-40B4-BE49-F238E27FC236}">
                <a16:creationId xmlns:a16="http://schemas.microsoft.com/office/drawing/2014/main" id="{CC29C21E-BB85-490B-B4EA-CA383513BCAF}"/>
              </a:ext>
            </a:extLst>
          </p:cNvPr>
          <p:cNvSpPr/>
          <p:nvPr/>
        </p:nvSpPr>
        <p:spPr>
          <a:xfrm>
            <a:off x="7291274"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6" name="直線コネクタ 135">
            <a:extLst>
              <a:ext uri="{FF2B5EF4-FFF2-40B4-BE49-F238E27FC236}">
                <a16:creationId xmlns:a16="http://schemas.microsoft.com/office/drawing/2014/main" id="{361A96D0-8F71-406D-9F5C-B71A9D9EFE6D}"/>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39">
            <a:extLst>
              <a:ext uri="{FF2B5EF4-FFF2-40B4-BE49-F238E27FC236}">
                <a16:creationId xmlns:a16="http://schemas.microsoft.com/office/drawing/2014/main" id="{D64FBE3F-D276-449C-A915-1F06A2CC5421}"/>
              </a:ext>
            </a:extLst>
          </p:cNvPr>
          <p:cNvSpPr/>
          <p:nvPr/>
        </p:nvSpPr>
        <p:spPr>
          <a:xfrm>
            <a:off x="7291274" y="22550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8" name="直線コネクタ 138">
            <a:extLst>
              <a:ext uri="{FF2B5EF4-FFF2-40B4-BE49-F238E27FC236}">
                <a16:creationId xmlns:a16="http://schemas.microsoft.com/office/drawing/2014/main" id="{0EF7A0DD-B895-4CD4-8FE0-271D2DDE5C6B}"/>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9">
            <a:extLst>
              <a:ext uri="{FF2B5EF4-FFF2-40B4-BE49-F238E27FC236}">
                <a16:creationId xmlns:a16="http://schemas.microsoft.com/office/drawing/2014/main" id="{28116F9A-A3C0-4704-A004-FAFFCDEAB793}"/>
              </a:ext>
            </a:extLst>
          </p:cNvPr>
          <p:cNvSpPr/>
          <p:nvPr/>
        </p:nvSpPr>
        <p:spPr>
          <a:xfrm>
            <a:off x="7291274"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0" name="直線コネクタ 141">
            <a:extLst>
              <a:ext uri="{FF2B5EF4-FFF2-40B4-BE49-F238E27FC236}">
                <a16:creationId xmlns:a16="http://schemas.microsoft.com/office/drawing/2014/main" id="{68AA2EBE-7889-444D-9995-343839F502C1}"/>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39">
            <a:extLst>
              <a:ext uri="{FF2B5EF4-FFF2-40B4-BE49-F238E27FC236}">
                <a16:creationId xmlns:a16="http://schemas.microsoft.com/office/drawing/2014/main" id="{952316D3-3249-4BA3-A61D-8EAEAF5A6BFA}"/>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2" name="直線コネクタ 144">
            <a:extLst>
              <a:ext uri="{FF2B5EF4-FFF2-40B4-BE49-F238E27FC236}">
                <a16:creationId xmlns:a16="http://schemas.microsoft.com/office/drawing/2014/main" id="{C58836EB-9A1A-4DF8-8CEF-C51D6B6F6FF7}"/>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39">
            <a:extLst>
              <a:ext uri="{FF2B5EF4-FFF2-40B4-BE49-F238E27FC236}">
                <a16:creationId xmlns:a16="http://schemas.microsoft.com/office/drawing/2014/main" id="{1ACE9D33-608F-4F53-AC6C-F46891748821}"/>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4" name="直線コネクタ 147">
            <a:extLst>
              <a:ext uri="{FF2B5EF4-FFF2-40B4-BE49-F238E27FC236}">
                <a16:creationId xmlns:a16="http://schemas.microsoft.com/office/drawing/2014/main" id="{79829352-0AAF-446C-8F17-7F9B5DCA4939}"/>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48">
            <a:extLst>
              <a:ext uri="{FF2B5EF4-FFF2-40B4-BE49-F238E27FC236}">
                <a16:creationId xmlns:a16="http://schemas.microsoft.com/office/drawing/2014/main" id="{A1706838-E914-494F-BDEE-D7297AF90C52}"/>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6" name="テキスト ボックス 149">
            <a:extLst>
              <a:ext uri="{FF2B5EF4-FFF2-40B4-BE49-F238E27FC236}">
                <a16:creationId xmlns:a16="http://schemas.microsoft.com/office/drawing/2014/main" id="{9593E0B2-E15F-4A9F-9106-539B2F0DB23B}"/>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7" name="テキスト ボックス 150">
            <a:extLst>
              <a:ext uri="{FF2B5EF4-FFF2-40B4-BE49-F238E27FC236}">
                <a16:creationId xmlns:a16="http://schemas.microsoft.com/office/drawing/2014/main" id="{789D1FF3-9A57-4B9B-9801-D5310CC38D26}"/>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8" name="テキスト ボックス 151">
            <a:extLst>
              <a:ext uri="{FF2B5EF4-FFF2-40B4-BE49-F238E27FC236}">
                <a16:creationId xmlns:a16="http://schemas.microsoft.com/office/drawing/2014/main" id="{CD1D70E6-2547-44AF-9EB4-73DA8AF400F4}"/>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9" name="テキスト ボックス 152">
            <a:extLst>
              <a:ext uri="{FF2B5EF4-FFF2-40B4-BE49-F238E27FC236}">
                <a16:creationId xmlns:a16="http://schemas.microsoft.com/office/drawing/2014/main" id="{27288C2E-0737-4508-8C38-3F272AA01006}"/>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20" name="Oval 139">
            <a:extLst>
              <a:ext uri="{FF2B5EF4-FFF2-40B4-BE49-F238E27FC236}">
                <a16:creationId xmlns:a16="http://schemas.microsoft.com/office/drawing/2014/main" id="{7D40FD46-FD7F-4E41-B993-BCE4517A69CA}"/>
              </a:ext>
            </a:extLst>
          </p:cNvPr>
          <p:cNvSpPr/>
          <p:nvPr/>
        </p:nvSpPr>
        <p:spPr>
          <a:xfrm>
            <a:off x="6776650"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1" name="Oval 139">
            <a:extLst>
              <a:ext uri="{FF2B5EF4-FFF2-40B4-BE49-F238E27FC236}">
                <a16:creationId xmlns:a16="http://schemas.microsoft.com/office/drawing/2014/main" id="{CD64378D-F34A-4CDB-BB52-20B80B5C0718}"/>
              </a:ext>
            </a:extLst>
          </p:cNvPr>
          <p:cNvSpPr/>
          <p:nvPr/>
        </p:nvSpPr>
        <p:spPr>
          <a:xfrm>
            <a:off x="6771929"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908806BA-5C41-4479-A15B-7F7D4CF0CB26}"/>
              </a:ext>
            </a:extLst>
          </p:cNvPr>
          <p:cNvSpPr/>
          <p:nvPr/>
        </p:nvSpPr>
        <p:spPr>
          <a:xfrm>
            <a:off x="6776650" y="280738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C15965AA-681D-4F6B-B32B-38E54038581D}"/>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F3B0BF3A-AFD8-426B-95E5-5B775B373117}"/>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7" name="直線矢印コネクタ 126">
            <a:extLst>
              <a:ext uri="{FF2B5EF4-FFF2-40B4-BE49-F238E27FC236}">
                <a16:creationId xmlns:a16="http://schemas.microsoft.com/office/drawing/2014/main" id="{0B9A0300-F3FA-496B-9C99-BDD36DFACC2C}"/>
              </a:ext>
            </a:extLst>
          </p:cNvPr>
          <p:cNvCxnSpPr>
            <a:cxnSpLocks/>
            <a:stCxn id="132"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1C9BA1EC-2C18-49D1-895C-675592124FD6}"/>
              </a:ext>
            </a:extLst>
          </p:cNvPr>
          <p:cNvCxnSpPr>
            <a:cxnSpLocks/>
            <a:stCxn id="132"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38F7D80F-17B1-423F-9619-138CF0DFED76}"/>
              </a:ext>
            </a:extLst>
          </p:cNvPr>
          <p:cNvCxnSpPr>
            <a:cxnSpLocks/>
            <a:stCxn id="132"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56A5B7FD-F66F-489D-9244-439141F2D0E3}"/>
              </a:ext>
            </a:extLst>
          </p:cNvPr>
          <p:cNvCxnSpPr>
            <a:cxnSpLocks/>
            <a:stCxn id="132"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フローチャート: カード 130">
            <a:extLst>
              <a:ext uri="{FF2B5EF4-FFF2-40B4-BE49-F238E27FC236}">
                <a16:creationId xmlns:a16="http://schemas.microsoft.com/office/drawing/2014/main" id="{FF8252DD-9FB4-4189-9877-6801E552331A}"/>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2" name="四角形: 上の 2 つの角を切り取る 131">
            <a:extLst>
              <a:ext uri="{FF2B5EF4-FFF2-40B4-BE49-F238E27FC236}">
                <a16:creationId xmlns:a16="http://schemas.microsoft.com/office/drawing/2014/main" id="{C18D2CB8-8CF3-41C2-AC46-FD32E48BDBF8}"/>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3" name="楕円 132">
            <a:extLst>
              <a:ext uri="{FF2B5EF4-FFF2-40B4-BE49-F238E27FC236}">
                <a16:creationId xmlns:a16="http://schemas.microsoft.com/office/drawing/2014/main" id="{EC479523-E8A1-4858-B05C-F5AC410B8D02}"/>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4" name="楕円 133">
            <a:extLst>
              <a:ext uri="{FF2B5EF4-FFF2-40B4-BE49-F238E27FC236}">
                <a16:creationId xmlns:a16="http://schemas.microsoft.com/office/drawing/2014/main" id="{7C8085F4-C764-420B-ACCC-6CFA610F3C2E}"/>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5" name="Oval 139">
            <a:extLst>
              <a:ext uri="{FF2B5EF4-FFF2-40B4-BE49-F238E27FC236}">
                <a16:creationId xmlns:a16="http://schemas.microsoft.com/office/drawing/2014/main" id="{A40D08CF-B4C5-4E47-8DED-857242DA1EBE}"/>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96C44EEE-16A7-4B0F-A0F3-CC8E79D670EF}"/>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3D053745-E2B7-44DC-944A-E0CC9C73EFA7}"/>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69A86657-5639-4D87-92F3-FCC499B11061}"/>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30373CCF-0572-472E-A75B-FF82F2BBB451}"/>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3" name="左中かっこ 172">
            <a:extLst>
              <a:ext uri="{FF2B5EF4-FFF2-40B4-BE49-F238E27FC236}">
                <a16:creationId xmlns:a16="http://schemas.microsoft.com/office/drawing/2014/main" id="{53941AAA-419C-4D12-911B-8C1C5F8CB28C}"/>
              </a:ext>
            </a:extLst>
          </p:cNvPr>
          <p:cNvSpPr/>
          <p:nvPr/>
        </p:nvSpPr>
        <p:spPr>
          <a:xfrm rot="16200000">
            <a:off x="6712303" y="4091823"/>
            <a:ext cx="334954" cy="622083"/>
          </a:xfrm>
          <a:prstGeom prst="leftBrace">
            <a:avLst>
              <a:gd name="adj1" fmla="val 21067"/>
              <a:gd name="adj2" fmla="val 49642"/>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E5E70B19-5568-4EFD-9625-3D855F545ABE}"/>
              </a:ext>
            </a:extLst>
          </p:cNvPr>
          <p:cNvSpPr/>
          <p:nvPr/>
        </p:nvSpPr>
        <p:spPr>
          <a:xfrm>
            <a:off x="5994228" y="4701492"/>
            <a:ext cx="1863011" cy="400110"/>
          </a:xfrm>
          <a:prstGeom prst="rect">
            <a:avLst/>
          </a:prstGeom>
        </p:spPr>
        <p:txBody>
          <a:bodyPr wrap="none">
            <a:spAutoFit/>
          </a:bodyPr>
          <a:lstStyle/>
          <a:p>
            <a:r>
              <a:rPr kumimoji="1" lang="en-US" altLang="ja-JP" sz="2000" dirty="0">
                <a:latin typeface="Artifakt ElementOfc"/>
              </a:rPr>
              <a:t>Priority samples</a:t>
            </a:r>
            <a:endParaRPr lang="ja-JP" altLang="en-US" sz="2000" dirty="0"/>
          </a:p>
        </p:txBody>
      </p:sp>
    </p:spTree>
    <p:extLst>
      <p:ext uri="{BB962C8B-B14F-4D97-AF65-F5344CB8AC3E}">
        <p14:creationId xmlns:p14="http://schemas.microsoft.com/office/powerpoint/2010/main" val="21354045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39">
            <a:extLst>
              <a:ext uri="{FF2B5EF4-FFF2-40B4-BE49-F238E27FC236}">
                <a16:creationId xmlns:a16="http://schemas.microsoft.com/office/drawing/2014/main" id="{43A3E7E0-4168-4657-AA38-1CBF82881DE8}"/>
              </a:ext>
            </a:extLst>
          </p:cNvPr>
          <p:cNvSpPr/>
          <p:nvPr/>
        </p:nvSpPr>
        <p:spPr>
          <a:xfrm>
            <a:off x="7291274"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6" name="直線コネクタ 135">
            <a:extLst>
              <a:ext uri="{FF2B5EF4-FFF2-40B4-BE49-F238E27FC236}">
                <a16:creationId xmlns:a16="http://schemas.microsoft.com/office/drawing/2014/main" id="{0992FBAD-69D3-4F85-BC1A-AA5E7A847930}"/>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39">
            <a:extLst>
              <a:ext uri="{FF2B5EF4-FFF2-40B4-BE49-F238E27FC236}">
                <a16:creationId xmlns:a16="http://schemas.microsoft.com/office/drawing/2014/main" id="{232455B9-1483-4B8C-BF85-454EE7DD05FA}"/>
              </a:ext>
            </a:extLst>
          </p:cNvPr>
          <p:cNvSpPr/>
          <p:nvPr/>
        </p:nvSpPr>
        <p:spPr>
          <a:xfrm>
            <a:off x="7291274"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8" name="直線コネクタ 138">
            <a:extLst>
              <a:ext uri="{FF2B5EF4-FFF2-40B4-BE49-F238E27FC236}">
                <a16:creationId xmlns:a16="http://schemas.microsoft.com/office/drawing/2014/main" id="{37E087EB-2B32-4672-B296-F4F2BFE58B28}"/>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9">
            <a:extLst>
              <a:ext uri="{FF2B5EF4-FFF2-40B4-BE49-F238E27FC236}">
                <a16:creationId xmlns:a16="http://schemas.microsoft.com/office/drawing/2014/main" id="{7FFEE6E4-5E74-4F9A-866C-B8A1C6255C9D}"/>
              </a:ext>
            </a:extLst>
          </p:cNvPr>
          <p:cNvSpPr/>
          <p:nvPr/>
        </p:nvSpPr>
        <p:spPr>
          <a:xfrm>
            <a:off x="7291274" y="280738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0" name="直線コネクタ 141">
            <a:extLst>
              <a:ext uri="{FF2B5EF4-FFF2-40B4-BE49-F238E27FC236}">
                <a16:creationId xmlns:a16="http://schemas.microsoft.com/office/drawing/2014/main" id="{99FCBCD8-DEE7-4555-A10E-543B0D98670D}"/>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39">
            <a:extLst>
              <a:ext uri="{FF2B5EF4-FFF2-40B4-BE49-F238E27FC236}">
                <a16:creationId xmlns:a16="http://schemas.microsoft.com/office/drawing/2014/main" id="{0E064D40-12B8-4255-BF90-6A7FB9140AFA}"/>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2" name="直線コネクタ 144">
            <a:extLst>
              <a:ext uri="{FF2B5EF4-FFF2-40B4-BE49-F238E27FC236}">
                <a16:creationId xmlns:a16="http://schemas.microsoft.com/office/drawing/2014/main" id="{9FB98B2C-F242-4C68-999B-59303A8D5414}"/>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39">
            <a:extLst>
              <a:ext uri="{FF2B5EF4-FFF2-40B4-BE49-F238E27FC236}">
                <a16:creationId xmlns:a16="http://schemas.microsoft.com/office/drawing/2014/main" id="{8C8630B5-8875-42A7-A87B-2A01E4B9BDF4}"/>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4" name="直線コネクタ 147">
            <a:extLst>
              <a:ext uri="{FF2B5EF4-FFF2-40B4-BE49-F238E27FC236}">
                <a16:creationId xmlns:a16="http://schemas.microsoft.com/office/drawing/2014/main" id="{1CF4849A-F7FF-4866-8D2C-24E7F628416A}"/>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48">
            <a:extLst>
              <a:ext uri="{FF2B5EF4-FFF2-40B4-BE49-F238E27FC236}">
                <a16:creationId xmlns:a16="http://schemas.microsoft.com/office/drawing/2014/main" id="{5BACA4D1-CF50-464E-B5D9-0A531E384E83}"/>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6" name="テキスト ボックス 149">
            <a:extLst>
              <a:ext uri="{FF2B5EF4-FFF2-40B4-BE49-F238E27FC236}">
                <a16:creationId xmlns:a16="http://schemas.microsoft.com/office/drawing/2014/main" id="{75045F79-6780-4DEC-9637-246BFD881BE8}"/>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7" name="テキスト ボックス 150">
            <a:extLst>
              <a:ext uri="{FF2B5EF4-FFF2-40B4-BE49-F238E27FC236}">
                <a16:creationId xmlns:a16="http://schemas.microsoft.com/office/drawing/2014/main" id="{8BFFFB24-D8C2-4448-9EA3-76D004F2A63A}"/>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8" name="テキスト ボックス 151">
            <a:extLst>
              <a:ext uri="{FF2B5EF4-FFF2-40B4-BE49-F238E27FC236}">
                <a16:creationId xmlns:a16="http://schemas.microsoft.com/office/drawing/2014/main" id="{F7A1841E-2AFF-4376-8360-702358FF5AF2}"/>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9" name="テキスト ボックス 152">
            <a:extLst>
              <a:ext uri="{FF2B5EF4-FFF2-40B4-BE49-F238E27FC236}">
                <a16:creationId xmlns:a16="http://schemas.microsoft.com/office/drawing/2014/main" id="{F344213E-22BD-4313-84D9-5502FC237B9E}"/>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20" name="Oval 139">
            <a:extLst>
              <a:ext uri="{FF2B5EF4-FFF2-40B4-BE49-F238E27FC236}">
                <a16:creationId xmlns:a16="http://schemas.microsoft.com/office/drawing/2014/main" id="{F9C095D3-F447-4BDB-AE05-178EF7AF0551}"/>
              </a:ext>
            </a:extLst>
          </p:cNvPr>
          <p:cNvSpPr/>
          <p:nvPr/>
        </p:nvSpPr>
        <p:spPr>
          <a:xfrm>
            <a:off x="6776650"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1" name="Oval 139">
            <a:extLst>
              <a:ext uri="{FF2B5EF4-FFF2-40B4-BE49-F238E27FC236}">
                <a16:creationId xmlns:a16="http://schemas.microsoft.com/office/drawing/2014/main" id="{9DA42E4C-5EAE-481A-90F0-CE08CD4EEA9E}"/>
              </a:ext>
            </a:extLst>
          </p:cNvPr>
          <p:cNvSpPr/>
          <p:nvPr/>
        </p:nvSpPr>
        <p:spPr>
          <a:xfrm>
            <a:off x="6771929" y="22550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92A4667D-A59D-4BDC-AC1A-246397FF6144}"/>
              </a:ext>
            </a:extLst>
          </p:cNvPr>
          <p:cNvSpPr/>
          <p:nvPr/>
        </p:nvSpPr>
        <p:spPr>
          <a:xfrm>
            <a:off x="6776650"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616D7371-DCB1-4CA9-B3DD-336DF2FC2665}"/>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E9E593E8-810E-48BF-88A0-E663E0899A4A}"/>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6" name="正方形/長方形 125">
            <a:extLst>
              <a:ext uri="{FF2B5EF4-FFF2-40B4-BE49-F238E27FC236}">
                <a16:creationId xmlns:a16="http://schemas.microsoft.com/office/drawing/2014/main" id="{391641C8-F76E-4977-B019-A24D60D60BC7}"/>
              </a:ext>
            </a:extLst>
          </p:cNvPr>
          <p:cNvSpPr/>
          <p:nvPr/>
        </p:nvSpPr>
        <p:spPr>
          <a:xfrm>
            <a:off x="5860885" y="4590565"/>
            <a:ext cx="2557431" cy="400110"/>
          </a:xfrm>
          <a:prstGeom prst="rect">
            <a:avLst/>
          </a:prstGeom>
        </p:spPr>
        <p:txBody>
          <a:bodyPr wrap="none">
            <a:spAutoFit/>
          </a:bodyPr>
          <a:lstStyle/>
          <a:p>
            <a:pPr algn="ctr"/>
            <a:r>
              <a:rPr kumimoji="1" lang="en-US" altLang="ja-JP" sz="2000" dirty="0">
                <a:latin typeface="Artifakt ElementOfc"/>
              </a:rPr>
              <a:t>Sort by priority sample</a:t>
            </a:r>
            <a:endParaRPr lang="ja-JP" altLang="en-US" sz="2000" dirty="0"/>
          </a:p>
        </p:txBody>
      </p:sp>
      <p:cxnSp>
        <p:nvCxnSpPr>
          <p:cNvPr id="127" name="直線矢印コネクタ 126">
            <a:extLst>
              <a:ext uri="{FF2B5EF4-FFF2-40B4-BE49-F238E27FC236}">
                <a16:creationId xmlns:a16="http://schemas.microsoft.com/office/drawing/2014/main" id="{F7E7D2BA-7348-4310-82D5-67C2A071FE2A}"/>
              </a:ext>
            </a:extLst>
          </p:cNvPr>
          <p:cNvCxnSpPr>
            <a:cxnSpLocks/>
            <a:stCxn id="132"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FAE3AD84-DB55-41F8-B7EB-2740F686791B}"/>
              </a:ext>
            </a:extLst>
          </p:cNvPr>
          <p:cNvCxnSpPr>
            <a:cxnSpLocks/>
            <a:stCxn id="132"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8CA50479-9A9B-48E6-836C-8594CBA8ADA9}"/>
              </a:ext>
            </a:extLst>
          </p:cNvPr>
          <p:cNvCxnSpPr>
            <a:cxnSpLocks/>
            <a:stCxn id="132"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E2A94151-D7C1-4790-9F81-0E7FF429A203}"/>
              </a:ext>
            </a:extLst>
          </p:cNvPr>
          <p:cNvCxnSpPr>
            <a:cxnSpLocks/>
            <a:stCxn id="132"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フローチャート: カード 130">
            <a:extLst>
              <a:ext uri="{FF2B5EF4-FFF2-40B4-BE49-F238E27FC236}">
                <a16:creationId xmlns:a16="http://schemas.microsoft.com/office/drawing/2014/main" id="{BB0534F5-8B90-43E1-8BCF-01ABC49F3691}"/>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2" name="四角形: 上の 2 つの角を切り取る 131">
            <a:extLst>
              <a:ext uri="{FF2B5EF4-FFF2-40B4-BE49-F238E27FC236}">
                <a16:creationId xmlns:a16="http://schemas.microsoft.com/office/drawing/2014/main" id="{2AAD2912-878D-4C1A-8EED-9DD224701C8E}"/>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3" name="楕円 132">
            <a:extLst>
              <a:ext uri="{FF2B5EF4-FFF2-40B4-BE49-F238E27FC236}">
                <a16:creationId xmlns:a16="http://schemas.microsoft.com/office/drawing/2014/main" id="{46D2EAD6-5C16-41C3-83B1-628D75049EEB}"/>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4" name="楕円 133">
            <a:extLst>
              <a:ext uri="{FF2B5EF4-FFF2-40B4-BE49-F238E27FC236}">
                <a16:creationId xmlns:a16="http://schemas.microsoft.com/office/drawing/2014/main" id="{08B10FE9-1003-4169-BE4D-0C0CDF4E1F57}"/>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5" name="Oval 139">
            <a:extLst>
              <a:ext uri="{FF2B5EF4-FFF2-40B4-BE49-F238E27FC236}">
                <a16:creationId xmlns:a16="http://schemas.microsoft.com/office/drawing/2014/main" id="{BB70AD05-A817-4A48-B02B-542B9CFE3DBA}"/>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DCC7608E-1AAE-484C-946B-98DD2A3DAF3A}"/>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A69F2C85-98D0-4781-8176-F97E9F75EB19}"/>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9461FFB6-BE15-4009-AB09-95B4530A1961}"/>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CB5FDF96-F2CA-47D7-99CB-3D32F5612004}"/>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92" name="Oval 139">
            <a:extLst>
              <a:ext uri="{FF2B5EF4-FFF2-40B4-BE49-F238E27FC236}">
                <a16:creationId xmlns:a16="http://schemas.microsoft.com/office/drawing/2014/main" id="{4DF83BE5-063B-4FAC-8A4F-22CBA5D9F234}"/>
              </a:ext>
            </a:extLst>
          </p:cNvPr>
          <p:cNvSpPr/>
          <p:nvPr/>
        </p:nvSpPr>
        <p:spPr>
          <a:xfrm>
            <a:off x="7289769"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3" name="直線コネクタ 135">
            <a:extLst>
              <a:ext uri="{FF2B5EF4-FFF2-40B4-BE49-F238E27FC236}">
                <a16:creationId xmlns:a16="http://schemas.microsoft.com/office/drawing/2014/main" id="{0139A44E-C026-47C3-9CE5-5E6D0B6C0855}"/>
              </a:ext>
            </a:extLst>
          </p:cNvPr>
          <p:cNvCxnSpPr>
            <a:cxnSpLocks/>
          </p:cNvCxnSpPr>
          <p:nvPr/>
        </p:nvCxnSpPr>
        <p:spPr>
          <a:xfrm>
            <a:off x="6991145"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Oval 139">
            <a:extLst>
              <a:ext uri="{FF2B5EF4-FFF2-40B4-BE49-F238E27FC236}">
                <a16:creationId xmlns:a16="http://schemas.microsoft.com/office/drawing/2014/main" id="{AFFEADF9-4494-44D5-906A-BE911D180CB8}"/>
              </a:ext>
            </a:extLst>
          </p:cNvPr>
          <p:cNvSpPr/>
          <p:nvPr/>
        </p:nvSpPr>
        <p:spPr>
          <a:xfrm>
            <a:off x="7289769" y="22550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5" name="直線コネクタ 138">
            <a:extLst>
              <a:ext uri="{FF2B5EF4-FFF2-40B4-BE49-F238E27FC236}">
                <a16:creationId xmlns:a16="http://schemas.microsoft.com/office/drawing/2014/main" id="{5E9CADF3-5B12-4E37-BFCB-643D0DF314D4}"/>
              </a:ext>
            </a:extLst>
          </p:cNvPr>
          <p:cNvCxnSpPr>
            <a:cxnSpLocks/>
          </p:cNvCxnSpPr>
          <p:nvPr/>
        </p:nvCxnSpPr>
        <p:spPr>
          <a:xfrm>
            <a:off x="6986424"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39">
            <a:extLst>
              <a:ext uri="{FF2B5EF4-FFF2-40B4-BE49-F238E27FC236}">
                <a16:creationId xmlns:a16="http://schemas.microsoft.com/office/drawing/2014/main" id="{001970C7-2835-4991-8C39-17B7B15D4A94}"/>
              </a:ext>
            </a:extLst>
          </p:cNvPr>
          <p:cNvSpPr/>
          <p:nvPr/>
        </p:nvSpPr>
        <p:spPr>
          <a:xfrm>
            <a:off x="7289769"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7" name="直線コネクタ 141">
            <a:extLst>
              <a:ext uri="{FF2B5EF4-FFF2-40B4-BE49-F238E27FC236}">
                <a16:creationId xmlns:a16="http://schemas.microsoft.com/office/drawing/2014/main" id="{B61AF347-5C71-4D3A-A7D8-C2FAF30E2581}"/>
              </a:ext>
            </a:extLst>
          </p:cNvPr>
          <p:cNvCxnSpPr>
            <a:cxnSpLocks/>
          </p:cNvCxnSpPr>
          <p:nvPr/>
        </p:nvCxnSpPr>
        <p:spPr>
          <a:xfrm>
            <a:off x="6991145"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Oval 139">
            <a:extLst>
              <a:ext uri="{FF2B5EF4-FFF2-40B4-BE49-F238E27FC236}">
                <a16:creationId xmlns:a16="http://schemas.microsoft.com/office/drawing/2014/main" id="{5C964A14-EE4B-4BBD-870E-5B9194503760}"/>
              </a:ext>
            </a:extLst>
          </p:cNvPr>
          <p:cNvSpPr/>
          <p:nvPr/>
        </p:nvSpPr>
        <p:spPr>
          <a:xfrm>
            <a:off x="7289769"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9" name="直線コネクタ 144">
            <a:extLst>
              <a:ext uri="{FF2B5EF4-FFF2-40B4-BE49-F238E27FC236}">
                <a16:creationId xmlns:a16="http://schemas.microsoft.com/office/drawing/2014/main" id="{84A5EB3D-29EB-442B-B7E0-5E11D7FE80F4}"/>
              </a:ext>
            </a:extLst>
          </p:cNvPr>
          <p:cNvCxnSpPr>
            <a:cxnSpLocks/>
          </p:cNvCxnSpPr>
          <p:nvPr/>
        </p:nvCxnSpPr>
        <p:spPr>
          <a:xfrm>
            <a:off x="6991282"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Oval 139">
            <a:extLst>
              <a:ext uri="{FF2B5EF4-FFF2-40B4-BE49-F238E27FC236}">
                <a16:creationId xmlns:a16="http://schemas.microsoft.com/office/drawing/2014/main" id="{9D7A429D-9D5F-45C8-B7B2-D78EAD13DE1B}"/>
              </a:ext>
            </a:extLst>
          </p:cNvPr>
          <p:cNvSpPr/>
          <p:nvPr/>
        </p:nvSpPr>
        <p:spPr>
          <a:xfrm>
            <a:off x="7262444"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201" name="直線コネクタ 147">
            <a:extLst>
              <a:ext uri="{FF2B5EF4-FFF2-40B4-BE49-F238E27FC236}">
                <a16:creationId xmlns:a16="http://schemas.microsoft.com/office/drawing/2014/main" id="{BEFF53DD-37D9-4493-A869-DE7250B648CD}"/>
              </a:ext>
            </a:extLst>
          </p:cNvPr>
          <p:cNvCxnSpPr>
            <a:cxnSpLocks/>
          </p:cNvCxnSpPr>
          <p:nvPr/>
        </p:nvCxnSpPr>
        <p:spPr>
          <a:xfrm>
            <a:off x="6991282"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テキスト ボックス 148">
            <a:extLst>
              <a:ext uri="{FF2B5EF4-FFF2-40B4-BE49-F238E27FC236}">
                <a16:creationId xmlns:a16="http://schemas.microsoft.com/office/drawing/2014/main" id="{1A263D56-49D1-4357-BA00-ED35AFCCD2A6}"/>
              </a:ext>
            </a:extLst>
          </p:cNvPr>
          <p:cNvSpPr txBox="1"/>
          <p:nvPr/>
        </p:nvSpPr>
        <p:spPr>
          <a:xfrm>
            <a:off x="7087539"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3" name="テキスト ボックス 149">
            <a:extLst>
              <a:ext uri="{FF2B5EF4-FFF2-40B4-BE49-F238E27FC236}">
                <a16:creationId xmlns:a16="http://schemas.microsoft.com/office/drawing/2014/main" id="{6C06351B-DE2F-4B37-9583-6B5ED2AE3505}"/>
              </a:ext>
            </a:extLst>
          </p:cNvPr>
          <p:cNvSpPr txBox="1"/>
          <p:nvPr/>
        </p:nvSpPr>
        <p:spPr>
          <a:xfrm>
            <a:off x="7075439"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4" name="テキスト ボックス 150">
            <a:extLst>
              <a:ext uri="{FF2B5EF4-FFF2-40B4-BE49-F238E27FC236}">
                <a16:creationId xmlns:a16="http://schemas.microsoft.com/office/drawing/2014/main" id="{51BB3356-9093-447C-A178-CFAB71D476CC}"/>
              </a:ext>
            </a:extLst>
          </p:cNvPr>
          <p:cNvSpPr txBox="1"/>
          <p:nvPr/>
        </p:nvSpPr>
        <p:spPr>
          <a:xfrm>
            <a:off x="7087539"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5" name="テキスト ボックス 151">
            <a:extLst>
              <a:ext uri="{FF2B5EF4-FFF2-40B4-BE49-F238E27FC236}">
                <a16:creationId xmlns:a16="http://schemas.microsoft.com/office/drawing/2014/main" id="{6D93D5F2-EF26-4FA3-AC63-EC8AA4F74B1C}"/>
              </a:ext>
            </a:extLst>
          </p:cNvPr>
          <p:cNvSpPr txBox="1"/>
          <p:nvPr/>
        </p:nvSpPr>
        <p:spPr>
          <a:xfrm>
            <a:off x="7060214"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6" name="テキスト ボックス 152">
            <a:extLst>
              <a:ext uri="{FF2B5EF4-FFF2-40B4-BE49-F238E27FC236}">
                <a16:creationId xmlns:a16="http://schemas.microsoft.com/office/drawing/2014/main" id="{50B38A98-D7DD-4A73-B2FE-54BE2C375625}"/>
              </a:ext>
            </a:extLst>
          </p:cNvPr>
          <p:cNvSpPr txBox="1"/>
          <p:nvPr/>
        </p:nvSpPr>
        <p:spPr>
          <a:xfrm>
            <a:off x="7065339"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7" name="Oval 139">
            <a:extLst>
              <a:ext uri="{FF2B5EF4-FFF2-40B4-BE49-F238E27FC236}">
                <a16:creationId xmlns:a16="http://schemas.microsoft.com/office/drawing/2014/main" id="{EEC25B4D-FF36-4392-9105-9E472E29FD08}"/>
              </a:ext>
            </a:extLst>
          </p:cNvPr>
          <p:cNvSpPr/>
          <p:nvPr/>
        </p:nvSpPr>
        <p:spPr>
          <a:xfrm>
            <a:off x="6775145"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8" name="Oval 139">
            <a:extLst>
              <a:ext uri="{FF2B5EF4-FFF2-40B4-BE49-F238E27FC236}">
                <a16:creationId xmlns:a16="http://schemas.microsoft.com/office/drawing/2014/main" id="{8B492993-E0C7-49B5-BC8A-49AEB9A04A8D}"/>
              </a:ext>
            </a:extLst>
          </p:cNvPr>
          <p:cNvSpPr/>
          <p:nvPr/>
        </p:nvSpPr>
        <p:spPr>
          <a:xfrm>
            <a:off x="6770424"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9" name="Oval 139">
            <a:extLst>
              <a:ext uri="{FF2B5EF4-FFF2-40B4-BE49-F238E27FC236}">
                <a16:creationId xmlns:a16="http://schemas.microsoft.com/office/drawing/2014/main" id="{8227B51E-5B19-4158-97C9-B607C16DBF91}"/>
              </a:ext>
            </a:extLst>
          </p:cNvPr>
          <p:cNvSpPr/>
          <p:nvPr/>
        </p:nvSpPr>
        <p:spPr>
          <a:xfrm>
            <a:off x="6775145" y="280738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0" name="Oval 139">
            <a:extLst>
              <a:ext uri="{FF2B5EF4-FFF2-40B4-BE49-F238E27FC236}">
                <a16:creationId xmlns:a16="http://schemas.microsoft.com/office/drawing/2014/main" id="{07A025A2-A3C5-431D-A647-EEA19149CB65}"/>
              </a:ext>
            </a:extLst>
          </p:cNvPr>
          <p:cNvSpPr/>
          <p:nvPr/>
        </p:nvSpPr>
        <p:spPr>
          <a:xfrm>
            <a:off x="6775282"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1" name="Oval 139">
            <a:extLst>
              <a:ext uri="{FF2B5EF4-FFF2-40B4-BE49-F238E27FC236}">
                <a16:creationId xmlns:a16="http://schemas.microsoft.com/office/drawing/2014/main" id="{04D30C8D-6C55-41CE-AB4C-0939028AF8B6}"/>
              </a:ext>
            </a:extLst>
          </p:cNvPr>
          <p:cNvSpPr/>
          <p:nvPr/>
        </p:nvSpPr>
        <p:spPr>
          <a:xfrm>
            <a:off x="6775282"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Tree>
    <p:extLst>
      <p:ext uri="{BB962C8B-B14F-4D97-AF65-F5344CB8AC3E}">
        <p14:creationId xmlns:p14="http://schemas.microsoft.com/office/powerpoint/2010/main" val="343065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2"/>
                                        </p:tgtEl>
                                      </p:cBhvr>
                                    </p:animEffect>
                                    <p:set>
                                      <p:cBhvr>
                                        <p:cTn id="7" dur="1" fill="hold">
                                          <p:stCondLst>
                                            <p:cond delay="499"/>
                                          </p:stCondLst>
                                        </p:cTn>
                                        <p:tgtEl>
                                          <p:spTgt spid="19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3"/>
                                        </p:tgtEl>
                                      </p:cBhvr>
                                    </p:animEffect>
                                    <p:set>
                                      <p:cBhvr>
                                        <p:cTn id="10" dur="1" fill="hold">
                                          <p:stCondLst>
                                            <p:cond delay="499"/>
                                          </p:stCondLst>
                                        </p:cTn>
                                        <p:tgtEl>
                                          <p:spTgt spid="19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4"/>
                                        </p:tgtEl>
                                      </p:cBhvr>
                                    </p:animEffect>
                                    <p:set>
                                      <p:cBhvr>
                                        <p:cTn id="13" dur="1" fill="hold">
                                          <p:stCondLst>
                                            <p:cond delay="499"/>
                                          </p:stCondLst>
                                        </p:cTn>
                                        <p:tgtEl>
                                          <p:spTgt spid="19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5"/>
                                        </p:tgtEl>
                                      </p:cBhvr>
                                    </p:animEffect>
                                    <p:set>
                                      <p:cBhvr>
                                        <p:cTn id="16" dur="1" fill="hold">
                                          <p:stCondLst>
                                            <p:cond delay="499"/>
                                          </p:stCondLst>
                                        </p:cTn>
                                        <p:tgtEl>
                                          <p:spTgt spid="19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96"/>
                                        </p:tgtEl>
                                      </p:cBhvr>
                                    </p:animEffect>
                                    <p:set>
                                      <p:cBhvr>
                                        <p:cTn id="19" dur="1" fill="hold">
                                          <p:stCondLst>
                                            <p:cond delay="499"/>
                                          </p:stCondLst>
                                        </p:cTn>
                                        <p:tgtEl>
                                          <p:spTgt spid="19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97"/>
                                        </p:tgtEl>
                                      </p:cBhvr>
                                    </p:animEffect>
                                    <p:set>
                                      <p:cBhvr>
                                        <p:cTn id="22" dur="1" fill="hold">
                                          <p:stCondLst>
                                            <p:cond delay="499"/>
                                          </p:stCondLst>
                                        </p:cTn>
                                        <p:tgtEl>
                                          <p:spTgt spid="19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98"/>
                                        </p:tgtEl>
                                      </p:cBhvr>
                                    </p:animEffect>
                                    <p:set>
                                      <p:cBhvr>
                                        <p:cTn id="25" dur="1" fill="hold">
                                          <p:stCondLst>
                                            <p:cond delay="499"/>
                                          </p:stCondLst>
                                        </p:cTn>
                                        <p:tgtEl>
                                          <p:spTgt spid="19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00"/>
                                        </p:tgtEl>
                                      </p:cBhvr>
                                    </p:animEffect>
                                    <p:set>
                                      <p:cBhvr>
                                        <p:cTn id="31" dur="1" fill="hold">
                                          <p:stCondLst>
                                            <p:cond delay="499"/>
                                          </p:stCondLst>
                                        </p:cTn>
                                        <p:tgtEl>
                                          <p:spTgt spid="20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1"/>
                                        </p:tgtEl>
                                      </p:cBhvr>
                                    </p:animEffect>
                                    <p:set>
                                      <p:cBhvr>
                                        <p:cTn id="34" dur="1" fill="hold">
                                          <p:stCondLst>
                                            <p:cond delay="499"/>
                                          </p:stCondLst>
                                        </p:cTn>
                                        <p:tgtEl>
                                          <p:spTgt spid="20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02"/>
                                        </p:tgtEl>
                                      </p:cBhvr>
                                    </p:animEffect>
                                    <p:set>
                                      <p:cBhvr>
                                        <p:cTn id="37" dur="1" fill="hold">
                                          <p:stCondLst>
                                            <p:cond delay="499"/>
                                          </p:stCondLst>
                                        </p:cTn>
                                        <p:tgtEl>
                                          <p:spTgt spid="20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03"/>
                                        </p:tgtEl>
                                      </p:cBhvr>
                                    </p:animEffect>
                                    <p:set>
                                      <p:cBhvr>
                                        <p:cTn id="40" dur="1" fill="hold">
                                          <p:stCondLst>
                                            <p:cond delay="499"/>
                                          </p:stCondLst>
                                        </p:cTn>
                                        <p:tgtEl>
                                          <p:spTgt spid="20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4"/>
                                        </p:tgtEl>
                                      </p:cBhvr>
                                    </p:animEffect>
                                    <p:set>
                                      <p:cBhvr>
                                        <p:cTn id="43" dur="1" fill="hold">
                                          <p:stCondLst>
                                            <p:cond delay="499"/>
                                          </p:stCondLst>
                                        </p:cTn>
                                        <p:tgtEl>
                                          <p:spTgt spid="20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05"/>
                                        </p:tgtEl>
                                      </p:cBhvr>
                                    </p:animEffect>
                                    <p:set>
                                      <p:cBhvr>
                                        <p:cTn id="46" dur="1" fill="hold">
                                          <p:stCondLst>
                                            <p:cond delay="499"/>
                                          </p:stCondLst>
                                        </p:cTn>
                                        <p:tgtEl>
                                          <p:spTgt spid="20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06"/>
                                        </p:tgtEl>
                                      </p:cBhvr>
                                    </p:animEffect>
                                    <p:set>
                                      <p:cBhvr>
                                        <p:cTn id="49" dur="1" fill="hold">
                                          <p:stCondLst>
                                            <p:cond delay="499"/>
                                          </p:stCondLst>
                                        </p:cTn>
                                        <p:tgtEl>
                                          <p:spTgt spid="20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7"/>
                                        </p:tgtEl>
                                      </p:cBhvr>
                                    </p:animEffect>
                                    <p:set>
                                      <p:cBhvr>
                                        <p:cTn id="52" dur="1" fill="hold">
                                          <p:stCondLst>
                                            <p:cond delay="499"/>
                                          </p:stCondLst>
                                        </p:cTn>
                                        <p:tgtEl>
                                          <p:spTgt spid="20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08"/>
                                        </p:tgtEl>
                                      </p:cBhvr>
                                    </p:animEffect>
                                    <p:set>
                                      <p:cBhvr>
                                        <p:cTn id="55" dur="1" fill="hold">
                                          <p:stCondLst>
                                            <p:cond delay="499"/>
                                          </p:stCondLst>
                                        </p:cTn>
                                        <p:tgtEl>
                                          <p:spTgt spid="20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09"/>
                                        </p:tgtEl>
                                      </p:cBhvr>
                                    </p:animEffect>
                                    <p:set>
                                      <p:cBhvr>
                                        <p:cTn id="58" dur="1" fill="hold">
                                          <p:stCondLst>
                                            <p:cond delay="499"/>
                                          </p:stCondLst>
                                        </p:cTn>
                                        <p:tgtEl>
                                          <p:spTgt spid="209"/>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10"/>
                                        </p:tgtEl>
                                      </p:cBhvr>
                                    </p:animEffect>
                                    <p:set>
                                      <p:cBhvr>
                                        <p:cTn id="61" dur="1" fill="hold">
                                          <p:stCondLst>
                                            <p:cond delay="499"/>
                                          </p:stCondLst>
                                        </p:cTn>
                                        <p:tgtEl>
                                          <p:spTgt spid="210"/>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11"/>
                                        </p:tgtEl>
                                      </p:cBhvr>
                                    </p:animEffect>
                                    <p:set>
                                      <p:cBhvr>
                                        <p:cTn id="64" dur="1" fill="hold">
                                          <p:stCondLst>
                                            <p:cond delay="499"/>
                                          </p:stCondLst>
                                        </p:cTn>
                                        <p:tgtEl>
                                          <p:spTgt spid="211"/>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cTn>
                              </p:par>
                              <p:par>
                                <p:cTn id="68" presetID="10" presetClass="entr" presetSubtype="0" fill="hold" nodeType="withEffect">
                                  <p:stCondLst>
                                    <p:cond delay="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fade">
                                      <p:cBhvr>
                                        <p:cTn id="73" dur="500"/>
                                        <p:tgtEl>
                                          <p:spTgt spid="107"/>
                                        </p:tgtEl>
                                      </p:cBhvr>
                                    </p:animEffect>
                                  </p:childTnLst>
                                </p:cTn>
                              </p:par>
                              <p:par>
                                <p:cTn id="74" presetID="10" presetClass="entr" presetSubtype="0" fill="hold" nodeType="with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fade">
                                      <p:cBhvr>
                                        <p:cTn id="76" dur="500"/>
                                        <p:tgtEl>
                                          <p:spTgt spid="10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par>
                                <p:cTn id="80" presetID="10" presetClass="entr" presetSubtype="0" fill="hold" nodeType="with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animEffect transition="in" filter="fade">
                                      <p:cBhvr>
                                        <p:cTn id="85" dur="500"/>
                                        <p:tgtEl>
                                          <p:spTgt spid="111"/>
                                        </p:tgtEl>
                                      </p:cBhvr>
                                    </p:animEffect>
                                  </p:childTnLst>
                                </p:cTn>
                              </p:par>
                              <p:par>
                                <p:cTn id="86" presetID="10" presetClass="entr" presetSubtype="0" fill="hold"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fade">
                                      <p:cBhvr>
                                        <p:cTn id="88" dur="500"/>
                                        <p:tgtEl>
                                          <p:spTgt spid="11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nodeType="withEffect">
                                  <p:stCondLst>
                                    <p:cond delay="0"/>
                                  </p:stCondLst>
                                  <p:childTnLst>
                                    <p:set>
                                      <p:cBhvr>
                                        <p:cTn id="93" dur="1" fill="hold">
                                          <p:stCondLst>
                                            <p:cond delay="0"/>
                                          </p:stCondLst>
                                        </p:cTn>
                                        <p:tgtEl>
                                          <p:spTgt spid="114"/>
                                        </p:tgtEl>
                                        <p:attrNameLst>
                                          <p:attrName>style.visibility</p:attrName>
                                        </p:attrNameLst>
                                      </p:cBhvr>
                                      <p:to>
                                        <p:strVal val="visible"/>
                                      </p:to>
                                    </p:set>
                                    <p:animEffect transition="in" filter="fade">
                                      <p:cBhvr>
                                        <p:cTn id="94" dur="500"/>
                                        <p:tgtEl>
                                          <p:spTgt spid="11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fade">
                                      <p:cBhvr>
                                        <p:cTn id="100" dur="500"/>
                                        <p:tgtEl>
                                          <p:spTgt spid="11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fade">
                                      <p:cBhvr>
                                        <p:cTn id="103" dur="500"/>
                                        <p:tgtEl>
                                          <p:spTgt spid="11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8"/>
                                        </p:tgtEl>
                                        <p:attrNameLst>
                                          <p:attrName>style.visibility</p:attrName>
                                        </p:attrNameLst>
                                      </p:cBhvr>
                                      <p:to>
                                        <p:strVal val="visible"/>
                                      </p:to>
                                    </p:set>
                                    <p:animEffect transition="in" filter="fade">
                                      <p:cBhvr>
                                        <p:cTn id="106" dur="500"/>
                                        <p:tgtEl>
                                          <p:spTgt spid="11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fade">
                                      <p:cBhvr>
                                        <p:cTn id="109" dur="500"/>
                                        <p:tgtEl>
                                          <p:spTgt spid="11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20"/>
                                        </p:tgtEl>
                                        <p:attrNameLst>
                                          <p:attrName>style.visibility</p:attrName>
                                        </p:attrNameLst>
                                      </p:cBhvr>
                                      <p:to>
                                        <p:strVal val="visible"/>
                                      </p:to>
                                    </p:set>
                                    <p:animEffect transition="in" filter="fade">
                                      <p:cBhvr>
                                        <p:cTn id="112" dur="500"/>
                                        <p:tgtEl>
                                          <p:spTgt spid="12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1"/>
                                        </p:tgtEl>
                                        <p:attrNameLst>
                                          <p:attrName>style.visibility</p:attrName>
                                        </p:attrNameLst>
                                      </p:cBhvr>
                                      <p:to>
                                        <p:strVal val="visible"/>
                                      </p:to>
                                    </p:set>
                                    <p:animEffect transition="in" filter="fade">
                                      <p:cBhvr>
                                        <p:cTn id="115" dur="500"/>
                                        <p:tgtEl>
                                          <p:spTgt spid="12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2"/>
                                        </p:tgtEl>
                                        <p:attrNameLst>
                                          <p:attrName>style.visibility</p:attrName>
                                        </p:attrNameLst>
                                      </p:cBhvr>
                                      <p:to>
                                        <p:strVal val="visible"/>
                                      </p:to>
                                    </p:set>
                                    <p:animEffect transition="in" filter="fade">
                                      <p:cBhvr>
                                        <p:cTn id="118" dur="500"/>
                                        <p:tgtEl>
                                          <p:spTgt spid="12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3"/>
                                        </p:tgtEl>
                                        <p:attrNameLst>
                                          <p:attrName>style.visibility</p:attrName>
                                        </p:attrNameLst>
                                      </p:cBhvr>
                                      <p:to>
                                        <p:strVal val="visible"/>
                                      </p:to>
                                    </p:set>
                                    <p:animEffect transition="in" filter="fade">
                                      <p:cBhvr>
                                        <p:cTn id="121" dur="500"/>
                                        <p:tgtEl>
                                          <p:spTgt spid="12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4"/>
                                        </p:tgtEl>
                                        <p:attrNameLst>
                                          <p:attrName>style.visibility</p:attrName>
                                        </p:attrNameLst>
                                      </p:cBhvr>
                                      <p:to>
                                        <p:strVal val="visible"/>
                                      </p:to>
                                    </p:set>
                                    <p:animEffect transition="in" filter="fade">
                                      <p:cBhvr>
                                        <p:cTn id="124" dur="500"/>
                                        <p:tgtEl>
                                          <p:spTgt spid="12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6"/>
                                        </p:tgtEl>
                                        <p:attrNameLst>
                                          <p:attrName>style.visibility</p:attrName>
                                        </p:attrNameLst>
                                      </p:cBhvr>
                                      <p:to>
                                        <p:strVal val="visible"/>
                                      </p:to>
                                    </p:set>
                                    <p:animEffect transition="in" filter="fade">
                                      <p:cBhvr>
                                        <p:cTn id="12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7" grpId="0" animBg="1"/>
      <p:bldP spid="109" grpId="0" animBg="1"/>
      <p:bldP spid="111" grpId="0" animBg="1"/>
      <p:bldP spid="113" grpId="0" animBg="1"/>
      <p:bldP spid="115" grpId="0"/>
      <p:bldP spid="116" grpId="0"/>
      <p:bldP spid="117" grpId="0"/>
      <p:bldP spid="118" grpId="0"/>
      <p:bldP spid="119" grpId="0"/>
      <p:bldP spid="120" grpId="0" animBg="1"/>
      <p:bldP spid="121" grpId="0" animBg="1"/>
      <p:bldP spid="122" grpId="0" animBg="1"/>
      <p:bldP spid="123" grpId="0" animBg="1"/>
      <p:bldP spid="124" grpId="0" animBg="1"/>
      <p:bldP spid="126" grpId="0"/>
      <p:bldP spid="192" grpId="0" animBg="1"/>
      <p:bldP spid="194" grpId="0" animBg="1"/>
      <p:bldP spid="196" grpId="0" animBg="1"/>
      <p:bldP spid="198" grpId="0" animBg="1"/>
      <p:bldP spid="200" grpId="0" animBg="1"/>
      <p:bldP spid="202" grpId="0"/>
      <p:bldP spid="203" grpId="0"/>
      <p:bldP spid="204" grpId="0"/>
      <p:bldP spid="205" grpId="0"/>
      <p:bldP spid="206" grpId="0"/>
      <p:bldP spid="207" grpId="0" animBg="1"/>
      <p:bldP spid="208" grpId="0" animBg="1"/>
      <p:bldP spid="209" grpId="0" animBg="1"/>
      <p:bldP spid="210" grpId="0" animBg="1"/>
      <p:bldP spid="2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フリーフォーム: 図形 43">
            <a:extLst>
              <a:ext uri="{FF2B5EF4-FFF2-40B4-BE49-F238E27FC236}">
                <a16:creationId xmlns:a16="http://schemas.microsoft.com/office/drawing/2014/main" id="{5C168FF8-9ED8-4BF1-8EEC-F1B88206F6CB}"/>
              </a:ext>
            </a:extLst>
          </p:cNvPr>
          <p:cNvSpPr/>
          <p:nvPr/>
        </p:nvSpPr>
        <p:spPr>
          <a:xfrm>
            <a:off x="1174525" y="1377901"/>
            <a:ext cx="3346450" cy="3302000"/>
          </a:xfrm>
          <a:custGeom>
            <a:avLst/>
            <a:gdLst>
              <a:gd name="connsiteX0" fmla="*/ 0 w 3346450"/>
              <a:gd name="connsiteY0" fmla="*/ 3302000 h 3302000"/>
              <a:gd name="connsiteX1" fmla="*/ 63500 w 3346450"/>
              <a:gd name="connsiteY1" fmla="*/ 3187700 h 3302000"/>
              <a:gd name="connsiteX2" fmla="*/ 88900 w 3346450"/>
              <a:gd name="connsiteY2" fmla="*/ 3149600 h 3302000"/>
              <a:gd name="connsiteX3" fmla="*/ 120650 w 3346450"/>
              <a:gd name="connsiteY3" fmla="*/ 3105150 h 3302000"/>
              <a:gd name="connsiteX4" fmla="*/ 133350 w 3346450"/>
              <a:gd name="connsiteY4" fmla="*/ 3079750 h 3302000"/>
              <a:gd name="connsiteX5" fmla="*/ 158750 w 3346450"/>
              <a:gd name="connsiteY5" fmla="*/ 3041650 h 3302000"/>
              <a:gd name="connsiteX6" fmla="*/ 171450 w 3346450"/>
              <a:gd name="connsiteY6" fmla="*/ 3022600 h 3302000"/>
              <a:gd name="connsiteX7" fmla="*/ 196850 w 3346450"/>
              <a:gd name="connsiteY7" fmla="*/ 2978150 h 3302000"/>
              <a:gd name="connsiteX8" fmla="*/ 215900 w 3346450"/>
              <a:gd name="connsiteY8" fmla="*/ 2959100 h 3302000"/>
              <a:gd name="connsiteX9" fmla="*/ 234950 w 3346450"/>
              <a:gd name="connsiteY9" fmla="*/ 2933700 h 3302000"/>
              <a:gd name="connsiteX10" fmla="*/ 247650 w 3346450"/>
              <a:gd name="connsiteY10" fmla="*/ 2914650 h 3302000"/>
              <a:gd name="connsiteX11" fmla="*/ 266700 w 3346450"/>
              <a:gd name="connsiteY11" fmla="*/ 2895600 h 3302000"/>
              <a:gd name="connsiteX12" fmla="*/ 279400 w 3346450"/>
              <a:gd name="connsiteY12" fmla="*/ 2876550 h 3302000"/>
              <a:gd name="connsiteX13" fmla="*/ 298450 w 3346450"/>
              <a:gd name="connsiteY13" fmla="*/ 2857500 h 3302000"/>
              <a:gd name="connsiteX14" fmla="*/ 311150 w 3346450"/>
              <a:gd name="connsiteY14" fmla="*/ 2832100 h 3302000"/>
              <a:gd name="connsiteX15" fmla="*/ 330200 w 3346450"/>
              <a:gd name="connsiteY15" fmla="*/ 2813050 h 3302000"/>
              <a:gd name="connsiteX16" fmla="*/ 342900 w 3346450"/>
              <a:gd name="connsiteY16" fmla="*/ 2794000 h 3302000"/>
              <a:gd name="connsiteX17" fmla="*/ 349250 w 3346450"/>
              <a:gd name="connsiteY17" fmla="*/ 2768600 h 3302000"/>
              <a:gd name="connsiteX18" fmla="*/ 387350 w 3346450"/>
              <a:gd name="connsiteY18" fmla="*/ 2724150 h 3302000"/>
              <a:gd name="connsiteX19" fmla="*/ 400050 w 3346450"/>
              <a:gd name="connsiteY19" fmla="*/ 2705100 h 3302000"/>
              <a:gd name="connsiteX20" fmla="*/ 419100 w 3346450"/>
              <a:gd name="connsiteY20" fmla="*/ 2679700 h 3302000"/>
              <a:gd name="connsiteX21" fmla="*/ 438150 w 3346450"/>
              <a:gd name="connsiteY21" fmla="*/ 2660650 h 3302000"/>
              <a:gd name="connsiteX22" fmla="*/ 482600 w 3346450"/>
              <a:gd name="connsiteY22" fmla="*/ 2597150 h 3302000"/>
              <a:gd name="connsiteX23" fmla="*/ 520700 w 3346450"/>
              <a:gd name="connsiteY23" fmla="*/ 2559050 h 3302000"/>
              <a:gd name="connsiteX24" fmla="*/ 552450 w 3346450"/>
              <a:gd name="connsiteY24" fmla="*/ 2514600 h 3302000"/>
              <a:gd name="connsiteX25" fmla="*/ 565150 w 3346450"/>
              <a:gd name="connsiteY25" fmla="*/ 2489200 h 3302000"/>
              <a:gd name="connsiteX26" fmla="*/ 584200 w 3346450"/>
              <a:gd name="connsiteY26" fmla="*/ 2470150 h 3302000"/>
              <a:gd name="connsiteX27" fmla="*/ 603250 w 3346450"/>
              <a:gd name="connsiteY27" fmla="*/ 2444750 h 3302000"/>
              <a:gd name="connsiteX28" fmla="*/ 622300 w 3346450"/>
              <a:gd name="connsiteY28" fmla="*/ 2425700 h 3302000"/>
              <a:gd name="connsiteX29" fmla="*/ 660400 w 3346450"/>
              <a:gd name="connsiteY29" fmla="*/ 2374900 h 3302000"/>
              <a:gd name="connsiteX30" fmla="*/ 717550 w 3346450"/>
              <a:gd name="connsiteY30" fmla="*/ 2324100 h 3302000"/>
              <a:gd name="connsiteX31" fmla="*/ 755650 w 3346450"/>
              <a:gd name="connsiteY31" fmla="*/ 2266950 h 3302000"/>
              <a:gd name="connsiteX32" fmla="*/ 768350 w 3346450"/>
              <a:gd name="connsiteY32" fmla="*/ 2247900 h 3302000"/>
              <a:gd name="connsiteX33" fmla="*/ 781050 w 3346450"/>
              <a:gd name="connsiteY33" fmla="*/ 2228850 h 3302000"/>
              <a:gd name="connsiteX34" fmla="*/ 800100 w 3346450"/>
              <a:gd name="connsiteY34" fmla="*/ 2209800 h 3302000"/>
              <a:gd name="connsiteX35" fmla="*/ 825500 w 3346450"/>
              <a:gd name="connsiteY35" fmla="*/ 2165350 h 3302000"/>
              <a:gd name="connsiteX36" fmla="*/ 844550 w 3346450"/>
              <a:gd name="connsiteY36" fmla="*/ 2146300 h 3302000"/>
              <a:gd name="connsiteX37" fmla="*/ 857250 w 3346450"/>
              <a:gd name="connsiteY37" fmla="*/ 2127250 h 3302000"/>
              <a:gd name="connsiteX38" fmla="*/ 895350 w 3346450"/>
              <a:gd name="connsiteY38" fmla="*/ 2095500 h 3302000"/>
              <a:gd name="connsiteX39" fmla="*/ 920750 w 3346450"/>
              <a:gd name="connsiteY39" fmla="*/ 2057400 h 3302000"/>
              <a:gd name="connsiteX40" fmla="*/ 933450 w 3346450"/>
              <a:gd name="connsiteY40" fmla="*/ 2038350 h 3302000"/>
              <a:gd name="connsiteX41" fmla="*/ 946150 w 3346450"/>
              <a:gd name="connsiteY41" fmla="*/ 2019300 h 3302000"/>
              <a:gd name="connsiteX42" fmla="*/ 965200 w 3346450"/>
              <a:gd name="connsiteY42" fmla="*/ 1993900 h 3302000"/>
              <a:gd name="connsiteX43" fmla="*/ 996950 w 3346450"/>
              <a:gd name="connsiteY43" fmla="*/ 1949450 h 3302000"/>
              <a:gd name="connsiteX44" fmla="*/ 1016000 w 3346450"/>
              <a:gd name="connsiteY44" fmla="*/ 1930400 h 3302000"/>
              <a:gd name="connsiteX45" fmla="*/ 1035050 w 3346450"/>
              <a:gd name="connsiteY45" fmla="*/ 1905000 h 3302000"/>
              <a:gd name="connsiteX46" fmla="*/ 1079500 w 3346450"/>
              <a:gd name="connsiteY46" fmla="*/ 1866900 h 3302000"/>
              <a:gd name="connsiteX47" fmla="*/ 1092200 w 3346450"/>
              <a:gd name="connsiteY47" fmla="*/ 1841500 h 3302000"/>
              <a:gd name="connsiteX48" fmla="*/ 1117600 w 3346450"/>
              <a:gd name="connsiteY48" fmla="*/ 1822450 h 3302000"/>
              <a:gd name="connsiteX49" fmla="*/ 1136650 w 3346450"/>
              <a:gd name="connsiteY49" fmla="*/ 1797050 h 3302000"/>
              <a:gd name="connsiteX50" fmla="*/ 1162050 w 3346450"/>
              <a:gd name="connsiteY50" fmla="*/ 1758950 h 3302000"/>
              <a:gd name="connsiteX51" fmla="*/ 1193800 w 3346450"/>
              <a:gd name="connsiteY51" fmla="*/ 1720850 h 3302000"/>
              <a:gd name="connsiteX52" fmla="*/ 1212850 w 3346450"/>
              <a:gd name="connsiteY52" fmla="*/ 1708150 h 3302000"/>
              <a:gd name="connsiteX53" fmla="*/ 1225550 w 3346450"/>
              <a:gd name="connsiteY53" fmla="*/ 1689100 h 3302000"/>
              <a:gd name="connsiteX54" fmla="*/ 1263650 w 3346450"/>
              <a:gd name="connsiteY54" fmla="*/ 1663700 h 3302000"/>
              <a:gd name="connsiteX55" fmla="*/ 1282700 w 3346450"/>
              <a:gd name="connsiteY55" fmla="*/ 1651000 h 3302000"/>
              <a:gd name="connsiteX56" fmla="*/ 1301750 w 3346450"/>
              <a:gd name="connsiteY56" fmla="*/ 1638300 h 3302000"/>
              <a:gd name="connsiteX57" fmla="*/ 1358900 w 3346450"/>
              <a:gd name="connsiteY57" fmla="*/ 1587500 h 3302000"/>
              <a:gd name="connsiteX58" fmla="*/ 1371600 w 3346450"/>
              <a:gd name="connsiteY58" fmla="*/ 1568450 h 3302000"/>
              <a:gd name="connsiteX59" fmla="*/ 1428750 w 3346450"/>
              <a:gd name="connsiteY59" fmla="*/ 1536700 h 3302000"/>
              <a:gd name="connsiteX60" fmla="*/ 1460500 w 3346450"/>
              <a:gd name="connsiteY60" fmla="*/ 1530350 h 3302000"/>
              <a:gd name="connsiteX61" fmla="*/ 1797050 w 3346450"/>
              <a:gd name="connsiteY61" fmla="*/ 1524000 h 3302000"/>
              <a:gd name="connsiteX62" fmla="*/ 1835150 w 3346450"/>
              <a:gd name="connsiteY62" fmla="*/ 1517650 h 3302000"/>
              <a:gd name="connsiteX63" fmla="*/ 1930400 w 3346450"/>
              <a:gd name="connsiteY63" fmla="*/ 1504950 h 3302000"/>
              <a:gd name="connsiteX64" fmla="*/ 1968500 w 3346450"/>
              <a:gd name="connsiteY64" fmla="*/ 1492250 h 3302000"/>
              <a:gd name="connsiteX65" fmla="*/ 1987550 w 3346450"/>
              <a:gd name="connsiteY65" fmla="*/ 1485900 h 3302000"/>
              <a:gd name="connsiteX66" fmla="*/ 2006600 w 3346450"/>
              <a:gd name="connsiteY66" fmla="*/ 1479550 h 3302000"/>
              <a:gd name="connsiteX67" fmla="*/ 2032000 w 3346450"/>
              <a:gd name="connsiteY67" fmla="*/ 1466850 h 3302000"/>
              <a:gd name="connsiteX68" fmla="*/ 2051050 w 3346450"/>
              <a:gd name="connsiteY68" fmla="*/ 1454150 h 3302000"/>
              <a:gd name="connsiteX69" fmla="*/ 2089150 w 3346450"/>
              <a:gd name="connsiteY69" fmla="*/ 1441450 h 3302000"/>
              <a:gd name="connsiteX70" fmla="*/ 2127250 w 3346450"/>
              <a:gd name="connsiteY70" fmla="*/ 1416050 h 3302000"/>
              <a:gd name="connsiteX71" fmla="*/ 2171700 w 3346450"/>
              <a:gd name="connsiteY71" fmla="*/ 1384300 h 3302000"/>
              <a:gd name="connsiteX72" fmla="*/ 2216150 w 3346450"/>
              <a:gd name="connsiteY72" fmla="*/ 1346200 h 3302000"/>
              <a:gd name="connsiteX73" fmla="*/ 2266950 w 3346450"/>
              <a:gd name="connsiteY73" fmla="*/ 1314450 h 3302000"/>
              <a:gd name="connsiteX74" fmla="*/ 2336800 w 3346450"/>
              <a:gd name="connsiteY74" fmla="*/ 1276350 h 3302000"/>
              <a:gd name="connsiteX75" fmla="*/ 2381250 w 3346450"/>
              <a:gd name="connsiteY75" fmla="*/ 1231900 h 3302000"/>
              <a:gd name="connsiteX76" fmla="*/ 2425700 w 3346450"/>
              <a:gd name="connsiteY76" fmla="*/ 1193800 h 3302000"/>
              <a:gd name="connsiteX77" fmla="*/ 2476500 w 3346450"/>
              <a:gd name="connsiteY77" fmla="*/ 1136650 h 3302000"/>
              <a:gd name="connsiteX78" fmla="*/ 2495550 w 3346450"/>
              <a:gd name="connsiteY78" fmla="*/ 1123950 h 3302000"/>
              <a:gd name="connsiteX79" fmla="*/ 2533650 w 3346450"/>
              <a:gd name="connsiteY79" fmla="*/ 1085850 h 3302000"/>
              <a:gd name="connsiteX80" fmla="*/ 2559050 w 3346450"/>
              <a:gd name="connsiteY80" fmla="*/ 1047750 h 3302000"/>
              <a:gd name="connsiteX81" fmla="*/ 2578100 w 3346450"/>
              <a:gd name="connsiteY81" fmla="*/ 1016000 h 3302000"/>
              <a:gd name="connsiteX82" fmla="*/ 2616200 w 3346450"/>
              <a:gd name="connsiteY82" fmla="*/ 971550 h 3302000"/>
              <a:gd name="connsiteX83" fmla="*/ 2628900 w 3346450"/>
              <a:gd name="connsiteY83" fmla="*/ 946150 h 3302000"/>
              <a:gd name="connsiteX84" fmla="*/ 2660650 w 3346450"/>
              <a:gd name="connsiteY84" fmla="*/ 914400 h 3302000"/>
              <a:gd name="connsiteX85" fmla="*/ 2679700 w 3346450"/>
              <a:gd name="connsiteY85" fmla="*/ 889000 h 3302000"/>
              <a:gd name="connsiteX86" fmla="*/ 2736850 w 3346450"/>
              <a:gd name="connsiteY86" fmla="*/ 819150 h 3302000"/>
              <a:gd name="connsiteX87" fmla="*/ 2781300 w 3346450"/>
              <a:gd name="connsiteY87" fmla="*/ 742950 h 3302000"/>
              <a:gd name="connsiteX88" fmla="*/ 2851150 w 3346450"/>
              <a:gd name="connsiteY88" fmla="*/ 654050 h 3302000"/>
              <a:gd name="connsiteX89" fmla="*/ 2876550 w 3346450"/>
              <a:gd name="connsiteY89" fmla="*/ 622300 h 3302000"/>
              <a:gd name="connsiteX90" fmla="*/ 2901950 w 3346450"/>
              <a:gd name="connsiteY90" fmla="*/ 590550 h 3302000"/>
              <a:gd name="connsiteX91" fmla="*/ 2952750 w 3346450"/>
              <a:gd name="connsiteY91" fmla="*/ 520700 h 3302000"/>
              <a:gd name="connsiteX92" fmla="*/ 2971800 w 3346450"/>
              <a:gd name="connsiteY92" fmla="*/ 488950 h 3302000"/>
              <a:gd name="connsiteX93" fmla="*/ 3016250 w 3346450"/>
              <a:gd name="connsiteY93" fmla="*/ 431800 h 3302000"/>
              <a:gd name="connsiteX94" fmla="*/ 3079750 w 3346450"/>
              <a:gd name="connsiteY94" fmla="*/ 349250 h 3302000"/>
              <a:gd name="connsiteX95" fmla="*/ 3130550 w 3346450"/>
              <a:gd name="connsiteY95" fmla="*/ 298450 h 3302000"/>
              <a:gd name="connsiteX96" fmla="*/ 3149600 w 3346450"/>
              <a:gd name="connsiteY96" fmla="*/ 266700 h 3302000"/>
              <a:gd name="connsiteX97" fmla="*/ 3175000 w 3346450"/>
              <a:gd name="connsiteY97" fmla="*/ 228600 h 3302000"/>
              <a:gd name="connsiteX98" fmla="*/ 3206750 w 3346450"/>
              <a:gd name="connsiteY98" fmla="*/ 184150 h 3302000"/>
              <a:gd name="connsiteX99" fmla="*/ 3213100 w 3346450"/>
              <a:gd name="connsiteY99" fmla="*/ 165100 h 3302000"/>
              <a:gd name="connsiteX100" fmla="*/ 3289300 w 3346450"/>
              <a:gd name="connsiteY100" fmla="*/ 88900 h 3302000"/>
              <a:gd name="connsiteX101" fmla="*/ 3308350 w 3346450"/>
              <a:gd name="connsiteY101" fmla="*/ 82550 h 3302000"/>
              <a:gd name="connsiteX102" fmla="*/ 3321050 w 3346450"/>
              <a:gd name="connsiteY102" fmla="*/ 63500 h 3302000"/>
              <a:gd name="connsiteX103" fmla="*/ 3340100 w 3346450"/>
              <a:gd name="connsiteY103" fmla="*/ 44450 h 3302000"/>
              <a:gd name="connsiteX104" fmla="*/ 3346450 w 3346450"/>
              <a:gd name="connsiteY104" fmla="*/ 25400 h 3302000"/>
              <a:gd name="connsiteX105" fmla="*/ 3321050 w 3346450"/>
              <a:gd name="connsiteY105" fmla="*/ 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6450" h="3302000">
                <a:moveTo>
                  <a:pt x="0" y="3302000"/>
                </a:moveTo>
                <a:cubicBezTo>
                  <a:pt x="21167" y="3263900"/>
                  <a:pt x="41539" y="3225348"/>
                  <a:pt x="63500" y="3187700"/>
                </a:cubicBezTo>
                <a:cubicBezTo>
                  <a:pt x="71191" y="3174516"/>
                  <a:pt x="79742" y="3161811"/>
                  <a:pt x="88900" y="3149600"/>
                </a:cubicBezTo>
                <a:cubicBezTo>
                  <a:pt x="97077" y="3138697"/>
                  <a:pt x="113222" y="3118149"/>
                  <a:pt x="120650" y="3105150"/>
                </a:cubicBezTo>
                <a:cubicBezTo>
                  <a:pt x="125346" y="3096931"/>
                  <a:pt x="128480" y="3087867"/>
                  <a:pt x="133350" y="3079750"/>
                </a:cubicBezTo>
                <a:cubicBezTo>
                  <a:pt x="141203" y="3066662"/>
                  <a:pt x="150283" y="3054350"/>
                  <a:pt x="158750" y="3041650"/>
                </a:cubicBezTo>
                <a:cubicBezTo>
                  <a:pt x="162983" y="3035300"/>
                  <a:pt x="168037" y="3029426"/>
                  <a:pt x="171450" y="3022600"/>
                </a:cubicBezTo>
                <a:cubicBezTo>
                  <a:pt x="179214" y="3007073"/>
                  <a:pt x="185631" y="2991613"/>
                  <a:pt x="196850" y="2978150"/>
                </a:cubicBezTo>
                <a:cubicBezTo>
                  <a:pt x="202599" y="2971251"/>
                  <a:pt x="210056" y="2965918"/>
                  <a:pt x="215900" y="2959100"/>
                </a:cubicBezTo>
                <a:cubicBezTo>
                  <a:pt x="222788" y="2951065"/>
                  <a:pt x="228799" y="2942312"/>
                  <a:pt x="234950" y="2933700"/>
                </a:cubicBezTo>
                <a:cubicBezTo>
                  <a:pt x="239386" y="2927490"/>
                  <a:pt x="242764" y="2920513"/>
                  <a:pt x="247650" y="2914650"/>
                </a:cubicBezTo>
                <a:cubicBezTo>
                  <a:pt x="253399" y="2907751"/>
                  <a:pt x="260951" y="2902499"/>
                  <a:pt x="266700" y="2895600"/>
                </a:cubicBezTo>
                <a:cubicBezTo>
                  <a:pt x="271586" y="2889737"/>
                  <a:pt x="274514" y="2882413"/>
                  <a:pt x="279400" y="2876550"/>
                </a:cubicBezTo>
                <a:cubicBezTo>
                  <a:pt x="285149" y="2869651"/>
                  <a:pt x="293230" y="2864808"/>
                  <a:pt x="298450" y="2857500"/>
                </a:cubicBezTo>
                <a:cubicBezTo>
                  <a:pt x="303952" y="2849797"/>
                  <a:pt x="305648" y="2839803"/>
                  <a:pt x="311150" y="2832100"/>
                </a:cubicBezTo>
                <a:cubicBezTo>
                  <a:pt x="316370" y="2824792"/>
                  <a:pt x="324451" y="2819949"/>
                  <a:pt x="330200" y="2813050"/>
                </a:cubicBezTo>
                <a:cubicBezTo>
                  <a:pt x="335086" y="2807187"/>
                  <a:pt x="338667" y="2800350"/>
                  <a:pt x="342900" y="2794000"/>
                </a:cubicBezTo>
                <a:cubicBezTo>
                  <a:pt x="345017" y="2785533"/>
                  <a:pt x="345347" y="2776406"/>
                  <a:pt x="349250" y="2768600"/>
                </a:cubicBezTo>
                <a:cubicBezTo>
                  <a:pt x="361141" y="2744819"/>
                  <a:pt x="371463" y="2743214"/>
                  <a:pt x="387350" y="2724150"/>
                </a:cubicBezTo>
                <a:cubicBezTo>
                  <a:pt x="392236" y="2718287"/>
                  <a:pt x="395614" y="2711310"/>
                  <a:pt x="400050" y="2705100"/>
                </a:cubicBezTo>
                <a:cubicBezTo>
                  <a:pt x="406201" y="2696488"/>
                  <a:pt x="412212" y="2687735"/>
                  <a:pt x="419100" y="2679700"/>
                </a:cubicBezTo>
                <a:cubicBezTo>
                  <a:pt x="424944" y="2672882"/>
                  <a:pt x="432637" y="2667739"/>
                  <a:pt x="438150" y="2660650"/>
                </a:cubicBezTo>
                <a:cubicBezTo>
                  <a:pt x="456021" y="2637673"/>
                  <a:pt x="463683" y="2618169"/>
                  <a:pt x="482600" y="2597150"/>
                </a:cubicBezTo>
                <a:cubicBezTo>
                  <a:pt x="494615" y="2583800"/>
                  <a:pt x="512668" y="2575114"/>
                  <a:pt x="520700" y="2559050"/>
                </a:cubicBezTo>
                <a:cubicBezTo>
                  <a:pt x="555507" y="2489436"/>
                  <a:pt x="509544" y="2574668"/>
                  <a:pt x="552450" y="2514600"/>
                </a:cubicBezTo>
                <a:cubicBezTo>
                  <a:pt x="557952" y="2506897"/>
                  <a:pt x="559648" y="2496903"/>
                  <a:pt x="565150" y="2489200"/>
                </a:cubicBezTo>
                <a:cubicBezTo>
                  <a:pt x="570370" y="2481892"/>
                  <a:pt x="578356" y="2476968"/>
                  <a:pt x="584200" y="2470150"/>
                </a:cubicBezTo>
                <a:cubicBezTo>
                  <a:pt x="591088" y="2462115"/>
                  <a:pt x="596362" y="2452785"/>
                  <a:pt x="603250" y="2444750"/>
                </a:cubicBezTo>
                <a:cubicBezTo>
                  <a:pt x="609094" y="2437932"/>
                  <a:pt x="616613" y="2432650"/>
                  <a:pt x="622300" y="2425700"/>
                </a:cubicBezTo>
                <a:cubicBezTo>
                  <a:pt x="635704" y="2409318"/>
                  <a:pt x="645433" y="2389867"/>
                  <a:pt x="660400" y="2374900"/>
                </a:cubicBezTo>
                <a:cubicBezTo>
                  <a:pt x="703896" y="2331404"/>
                  <a:pt x="683556" y="2346763"/>
                  <a:pt x="717550" y="2324100"/>
                </a:cubicBezTo>
                <a:lnTo>
                  <a:pt x="755650" y="2266950"/>
                </a:lnTo>
                <a:lnTo>
                  <a:pt x="768350" y="2247900"/>
                </a:lnTo>
                <a:cubicBezTo>
                  <a:pt x="772583" y="2241550"/>
                  <a:pt x="775654" y="2234246"/>
                  <a:pt x="781050" y="2228850"/>
                </a:cubicBezTo>
                <a:cubicBezTo>
                  <a:pt x="787400" y="2222500"/>
                  <a:pt x="794351" y="2216699"/>
                  <a:pt x="800100" y="2209800"/>
                </a:cubicBezTo>
                <a:cubicBezTo>
                  <a:pt x="830097" y="2173804"/>
                  <a:pt x="794446" y="2208826"/>
                  <a:pt x="825500" y="2165350"/>
                </a:cubicBezTo>
                <a:cubicBezTo>
                  <a:pt x="830720" y="2158042"/>
                  <a:pt x="838801" y="2153199"/>
                  <a:pt x="844550" y="2146300"/>
                </a:cubicBezTo>
                <a:cubicBezTo>
                  <a:pt x="849436" y="2140437"/>
                  <a:pt x="851854" y="2132646"/>
                  <a:pt x="857250" y="2127250"/>
                </a:cubicBezTo>
                <a:cubicBezTo>
                  <a:pt x="893939" y="2090561"/>
                  <a:pt x="858940" y="2142313"/>
                  <a:pt x="895350" y="2095500"/>
                </a:cubicBezTo>
                <a:cubicBezTo>
                  <a:pt x="904721" y="2083452"/>
                  <a:pt x="912283" y="2070100"/>
                  <a:pt x="920750" y="2057400"/>
                </a:cubicBezTo>
                <a:lnTo>
                  <a:pt x="933450" y="2038350"/>
                </a:lnTo>
                <a:cubicBezTo>
                  <a:pt x="937683" y="2032000"/>
                  <a:pt x="941571" y="2025405"/>
                  <a:pt x="946150" y="2019300"/>
                </a:cubicBezTo>
                <a:cubicBezTo>
                  <a:pt x="952500" y="2010833"/>
                  <a:pt x="959049" y="2002512"/>
                  <a:pt x="965200" y="1993900"/>
                </a:cubicBezTo>
                <a:cubicBezTo>
                  <a:pt x="979559" y="1973798"/>
                  <a:pt x="979162" y="1970203"/>
                  <a:pt x="996950" y="1949450"/>
                </a:cubicBezTo>
                <a:cubicBezTo>
                  <a:pt x="1002794" y="1942632"/>
                  <a:pt x="1010156" y="1937218"/>
                  <a:pt x="1016000" y="1930400"/>
                </a:cubicBezTo>
                <a:cubicBezTo>
                  <a:pt x="1022888" y="1922365"/>
                  <a:pt x="1028162" y="1913035"/>
                  <a:pt x="1035050" y="1905000"/>
                </a:cubicBezTo>
                <a:cubicBezTo>
                  <a:pt x="1050970" y="1886427"/>
                  <a:pt x="1059424" y="1881957"/>
                  <a:pt x="1079500" y="1866900"/>
                </a:cubicBezTo>
                <a:cubicBezTo>
                  <a:pt x="1083733" y="1858433"/>
                  <a:pt x="1086040" y="1848687"/>
                  <a:pt x="1092200" y="1841500"/>
                </a:cubicBezTo>
                <a:cubicBezTo>
                  <a:pt x="1099088" y="1833465"/>
                  <a:pt x="1110116" y="1829934"/>
                  <a:pt x="1117600" y="1822450"/>
                </a:cubicBezTo>
                <a:cubicBezTo>
                  <a:pt x="1125084" y="1814966"/>
                  <a:pt x="1130581" y="1805720"/>
                  <a:pt x="1136650" y="1797050"/>
                </a:cubicBezTo>
                <a:cubicBezTo>
                  <a:pt x="1145403" y="1784546"/>
                  <a:pt x="1153583" y="1771650"/>
                  <a:pt x="1162050" y="1758950"/>
                </a:cubicBezTo>
                <a:cubicBezTo>
                  <a:pt x="1174537" y="1740219"/>
                  <a:pt x="1175465" y="1736129"/>
                  <a:pt x="1193800" y="1720850"/>
                </a:cubicBezTo>
                <a:cubicBezTo>
                  <a:pt x="1199663" y="1715964"/>
                  <a:pt x="1206500" y="1712383"/>
                  <a:pt x="1212850" y="1708150"/>
                </a:cubicBezTo>
                <a:cubicBezTo>
                  <a:pt x="1217083" y="1701800"/>
                  <a:pt x="1219807" y="1694126"/>
                  <a:pt x="1225550" y="1689100"/>
                </a:cubicBezTo>
                <a:cubicBezTo>
                  <a:pt x="1237037" y="1679049"/>
                  <a:pt x="1250950" y="1672167"/>
                  <a:pt x="1263650" y="1663700"/>
                </a:cubicBezTo>
                <a:lnTo>
                  <a:pt x="1282700" y="1651000"/>
                </a:lnTo>
                <a:cubicBezTo>
                  <a:pt x="1289050" y="1646767"/>
                  <a:pt x="1296354" y="1643696"/>
                  <a:pt x="1301750" y="1638300"/>
                </a:cubicBezTo>
                <a:cubicBezTo>
                  <a:pt x="1345246" y="1594804"/>
                  <a:pt x="1324906" y="1610163"/>
                  <a:pt x="1358900" y="1587500"/>
                </a:cubicBezTo>
                <a:cubicBezTo>
                  <a:pt x="1363133" y="1581150"/>
                  <a:pt x="1365857" y="1573476"/>
                  <a:pt x="1371600" y="1568450"/>
                </a:cubicBezTo>
                <a:cubicBezTo>
                  <a:pt x="1390518" y="1551897"/>
                  <a:pt x="1406074" y="1542369"/>
                  <a:pt x="1428750" y="1536700"/>
                </a:cubicBezTo>
                <a:cubicBezTo>
                  <a:pt x="1439221" y="1534082"/>
                  <a:pt x="1449713" y="1530722"/>
                  <a:pt x="1460500" y="1530350"/>
                </a:cubicBezTo>
                <a:cubicBezTo>
                  <a:pt x="1572637" y="1526483"/>
                  <a:pt x="1684867" y="1526117"/>
                  <a:pt x="1797050" y="1524000"/>
                </a:cubicBezTo>
                <a:cubicBezTo>
                  <a:pt x="1809750" y="1521883"/>
                  <a:pt x="1822388" y="1519352"/>
                  <a:pt x="1835150" y="1517650"/>
                </a:cubicBezTo>
                <a:cubicBezTo>
                  <a:pt x="1857802" y="1514630"/>
                  <a:pt x="1905163" y="1511259"/>
                  <a:pt x="1930400" y="1504950"/>
                </a:cubicBezTo>
                <a:cubicBezTo>
                  <a:pt x="1943387" y="1501703"/>
                  <a:pt x="1955800" y="1496483"/>
                  <a:pt x="1968500" y="1492250"/>
                </a:cubicBezTo>
                <a:lnTo>
                  <a:pt x="1987550" y="1485900"/>
                </a:lnTo>
                <a:cubicBezTo>
                  <a:pt x="1993900" y="1483783"/>
                  <a:pt x="2000613" y="1482543"/>
                  <a:pt x="2006600" y="1479550"/>
                </a:cubicBezTo>
                <a:cubicBezTo>
                  <a:pt x="2015067" y="1475317"/>
                  <a:pt x="2023781" y="1471546"/>
                  <a:pt x="2032000" y="1466850"/>
                </a:cubicBezTo>
                <a:cubicBezTo>
                  <a:pt x="2038626" y="1463064"/>
                  <a:pt x="2044076" y="1457250"/>
                  <a:pt x="2051050" y="1454150"/>
                </a:cubicBezTo>
                <a:cubicBezTo>
                  <a:pt x="2063283" y="1448713"/>
                  <a:pt x="2078011" y="1448876"/>
                  <a:pt x="2089150" y="1441450"/>
                </a:cubicBezTo>
                <a:lnTo>
                  <a:pt x="2127250" y="1416050"/>
                </a:lnTo>
                <a:cubicBezTo>
                  <a:pt x="2142327" y="1405999"/>
                  <a:pt x="2157916" y="1396115"/>
                  <a:pt x="2171700" y="1384300"/>
                </a:cubicBezTo>
                <a:cubicBezTo>
                  <a:pt x="2206037" y="1354868"/>
                  <a:pt x="2174369" y="1374054"/>
                  <a:pt x="2216150" y="1346200"/>
                </a:cubicBezTo>
                <a:cubicBezTo>
                  <a:pt x="2232765" y="1335123"/>
                  <a:pt x="2248410" y="1321866"/>
                  <a:pt x="2266950" y="1314450"/>
                </a:cubicBezTo>
                <a:cubicBezTo>
                  <a:pt x="2293130" y="1303978"/>
                  <a:pt x="2315651" y="1297499"/>
                  <a:pt x="2336800" y="1276350"/>
                </a:cubicBezTo>
                <a:cubicBezTo>
                  <a:pt x="2351617" y="1261533"/>
                  <a:pt x="2364487" y="1244472"/>
                  <a:pt x="2381250" y="1231900"/>
                </a:cubicBezTo>
                <a:cubicBezTo>
                  <a:pt x="2403411" y="1215279"/>
                  <a:pt x="2408011" y="1213700"/>
                  <a:pt x="2425700" y="1193800"/>
                </a:cubicBezTo>
                <a:cubicBezTo>
                  <a:pt x="2440505" y="1177144"/>
                  <a:pt x="2458088" y="1151993"/>
                  <a:pt x="2476500" y="1136650"/>
                </a:cubicBezTo>
                <a:cubicBezTo>
                  <a:pt x="2482363" y="1131764"/>
                  <a:pt x="2490154" y="1129346"/>
                  <a:pt x="2495550" y="1123950"/>
                </a:cubicBezTo>
                <a:cubicBezTo>
                  <a:pt x="2542808" y="1076692"/>
                  <a:pt x="2488755" y="1115780"/>
                  <a:pt x="2533650" y="1085850"/>
                </a:cubicBezTo>
                <a:cubicBezTo>
                  <a:pt x="2542117" y="1073150"/>
                  <a:pt x="2551197" y="1060838"/>
                  <a:pt x="2559050" y="1047750"/>
                </a:cubicBezTo>
                <a:cubicBezTo>
                  <a:pt x="2565400" y="1037167"/>
                  <a:pt x="2570695" y="1025874"/>
                  <a:pt x="2578100" y="1016000"/>
                </a:cubicBezTo>
                <a:cubicBezTo>
                  <a:pt x="2617064" y="964048"/>
                  <a:pt x="2577112" y="1034090"/>
                  <a:pt x="2616200" y="971550"/>
                </a:cubicBezTo>
                <a:cubicBezTo>
                  <a:pt x="2621217" y="963523"/>
                  <a:pt x="2623088" y="953622"/>
                  <a:pt x="2628900" y="946150"/>
                </a:cubicBezTo>
                <a:cubicBezTo>
                  <a:pt x="2638089" y="934336"/>
                  <a:pt x="2650706" y="925587"/>
                  <a:pt x="2660650" y="914400"/>
                </a:cubicBezTo>
                <a:cubicBezTo>
                  <a:pt x="2667681" y="906490"/>
                  <a:pt x="2672812" y="897035"/>
                  <a:pt x="2679700" y="889000"/>
                </a:cubicBezTo>
                <a:cubicBezTo>
                  <a:pt x="2711235" y="852209"/>
                  <a:pt x="2699212" y="883672"/>
                  <a:pt x="2736850" y="819150"/>
                </a:cubicBezTo>
                <a:cubicBezTo>
                  <a:pt x="2751667" y="793750"/>
                  <a:pt x="2763657" y="766475"/>
                  <a:pt x="2781300" y="742950"/>
                </a:cubicBezTo>
                <a:cubicBezTo>
                  <a:pt x="2840919" y="663458"/>
                  <a:pt x="2796789" y="720491"/>
                  <a:pt x="2851150" y="654050"/>
                </a:cubicBezTo>
                <a:cubicBezTo>
                  <a:pt x="2859732" y="643560"/>
                  <a:pt x="2868083" y="632883"/>
                  <a:pt x="2876550" y="622300"/>
                </a:cubicBezTo>
                <a:cubicBezTo>
                  <a:pt x="2885017" y="611717"/>
                  <a:pt x="2894977" y="602172"/>
                  <a:pt x="2901950" y="590550"/>
                </a:cubicBezTo>
                <a:cubicBezTo>
                  <a:pt x="2947267" y="515021"/>
                  <a:pt x="2889308" y="607933"/>
                  <a:pt x="2952750" y="520700"/>
                </a:cubicBezTo>
                <a:cubicBezTo>
                  <a:pt x="2960009" y="510718"/>
                  <a:pt x="2964626" y="498993"/>
                  <a:pt x="2971800" y="488950"/>
                </a:cubicBezTo>
                <a:cubicBezTo>
                  <a:pt x="2985827" y="469312"/>
                  <a:pt x="3001590" y="450971"/>
                  <a:pt x="3016250" y="431800"/>
                </a:cubicBezTo>
                <a:cubicBezTo>
                  <a:pt x="3017326" y="430393"/>
                  <a:pt x="3070041" y="358959"/>
                  <a:pt x="3079750" y="349250"/>
                </a:cubicBezTo>
                <a:cubicBezTo>
                  <a:pt x="3096683" y="332317"/>
                  <a:pt x="3118229" y="318985"/>
                  <a:pt x="3130550" y="298450"/>
                </a:cubicBezTo>
                <a:cubicBezTo>
                  <a:pt x="3136900" y="287867"/>
                  <a:pt x="3142974" y="277113"/>
                  <a:pt x="3149600" y="266700"/>
                </a:cubicBezTo>
                <a:cubicBezTo>
                  <a:pt x="3157795" y="253823"/>
                  <a:pt x="3167147" y="241688"/>
                  <a:pt x="3175000" y="228600"/>
                </a:cubicBezTo>
                <a:cubicBezTo>
                  <a:pt x="3200074" y="186810"/>
                  <a:pt x="3173077" y="217823"/>
                  <a:pt x="3206750" y="184150"/>
                </a:cubicBezTo>
                <a:cubicBezTo>
                  <a:pt x="3208867" y="177800"/>
                  <a:pt x="3209506" y="170747"/>
                  <a:pt x="3213100" y="165100"/>
                </a:cubicBezTo>
                <a:cubicBezTo>
                  <a:pt x="3230470" y="137805"/>
                  <a:pt x="3255141" y="100286"/>
                  <a:pt x="3289300" y="88900"/>
                </a:cubicBezTo>
                <a:lnTo>
                  <a:pt x="3308350" y="82550"/>
                </a:lnTo>
                <a:cubicBezTo>
                  <a:pt x="3312583" y="76200"/>
                  <a:pt x="3316164" y="69363"/>
                  <a:pt x="3321050" y="63500"/>
                </a:cubicBezTo>
                <a:cubicBezTo>
                  <a:pt x="3326799" y="56601"/>
                  <a:pt x="3335119" y="51922"/>
                  <a:pt x="3340100" y="44450"/>
                </a:cubicBezTo>
                <a:cubicBezTo>
                  <a:pt x="3343813" y="38881"/>
                  <a:pt x="3344333" y="31750"/>
                  <a:pt x="3346450" y="25400"/>
                </a:cubicBezTo>
                <a:lnTo>
                  <a:pt x="3321050" y="0"/>
                </a:lnTo>
              </a:path>
            </a:pathLst>
          </a:custGeom>
          <a:ln w="406400" cap="rnd">
            <a:solidFill>
              <a:schemeClr val="tx1">
                <a:lumMod val="40000"/>
                <a:lumOff val="60000"/>
              </a:schemeClr>
            </a:solidFill>
            <a:roun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31" name="直線コネクタ 30">
            <a:extLst>
              <a:ext uri="{FF2B5EF4-FFF2-40B4-BE49-F238E27FC236}">
                <a16:creationId xmlns:a16="http://schemas.microsoft.com/office/drawing/2014/main" id="{62FC1F37-4C8C-4795-B164-8DDC61CD559E}"/>
              </a:ext>
            </a:extLst>
          </p:cNvPr>
          <p:cNvCxnSpPr>
            <a:cxnSpLocks/>
            <a:stCxn id="53" idx="5"/>
            <a:endCxn id="49" idx="1"/>
          </p:cNvCxnSpPr>
          <p:nvPr/>
        </p:nvCxnSpPr>
        <p:spPr>
          <a:xfrm flipH="1" flipV="1">
            <a:off x="2685328" y="2617334"/>
            <a:ext cx="297556" cy="42255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39">
            <a:extLst>
              <a:ext uri="{FF2B5EF4-FFF2-40B4-BE49-F238E27FC236}">
                <a16:creationId xmlns:a16="http://schemas.microsoft.com/office/drawing/2014/main" id="{43A3E7E0-4168-4657-AA38-1CBF82881DE8}"/>
              </a:ext>
            </a:extLst>
          </p:cNvPr>
          <p:cNvSpPr/>
          <p:nvPr/>
        </p:nvSpPr>
        <p:spPr>
          <a:xfrm>
            <a:off x="7291274"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6" name="直線コネクタ 135">
            <a:extLst>
              <a:ext uri="{FF2B5EF4-FFF2-40B4-BE49-F238E27FC236}">
                <a16:creationId xmlns:a16="http://schemas.microsoft.com/office/drawing/2014/main" id="{0992FBAD-69D3-4F85-BC1A-AA5E7A847930}"/>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39">
            <a:extLst>
              <a:ext uri="{FF2B5EF4-FFF2-40B4-BE49-F238E27FC236}">
                <a16:creationId xmlns:a16="http://schemas.microsoft.com/office/drawing/2014/main" id="{232455B9-1483-4B8C-BF85-454EE7DD05FA}"/>
              </a:ext>
            </a:extLst>
          </p:cNvPr>
          <p:cNvSpPr/>
          <p:nvPr/>
        </p:nvSpPr>
        <p:spPr>
          <a:xfrm>
            <a:off x="7291274"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8" name="直線コネクタ 138">
            <a:extLst>
              <a:ext uri="{FF2B5EF4-FFF2-40B4-BE49-F238E27FC236}">
                <a16:creationId xmlns:a16="http://schemas.microsoft.com/office/drawing/2014/main" id="{37E087EB-2B32-4672-B296-F4F2BFE58B28}"/>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9">
            <a:extLst>
              <a:ext uri="{FF2B5EF4-FFF2-40B4-BE49-F238E27FC236}">
                <a16:creationId xmlns:a16="http://schemas.microsoft.com/office/drawing/2014/main" id="{7FFEE6E4-5E74-4F9A-866C-B8A1C6255C9D}"/>
              </a:ext>
            </a:extLst>
          </p:cNvPr>
          <p:cNvSpPr/>
          <p:nvPr/>
        </p:nvSpPr>
        <p:spPr>
          <a:xfrm>
            <a:off x="7291274" y="280738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0" name="直線コネクタ 141">
            <a:extLst>
              <a:ext uri="{FF2B5EF4-FFF2-40B4-BE49-F238E27FC236}">
                <a16:creationId xmlns:a16="http://schemas.microsoft.com/office/drawing/2014/main" id="{99FCBCD8-DEE7-4555-A10E-543B0D98670D}"/>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39">
            <a:extLst>
              <a:ext uri="{FF2B5EF4-FFF2-40B4-BE49-F238E27FC236}">
                <a16:creationId xmlns:a16="http://schemas.microsoft.com/office/drawing/2014/main" id="{0E064D40-12B8-4255-BF90-6A7FB9140AFA}"/>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2" name="直線コネクタ 144">
            <a:extLst>
              <a:ext uri="{FF2B5EF4-FFF2-40B4-BE49-F238E27FC236}">
                <a16:creationId xmlns:a16="http://schemas.microsoft.com/office/drawing/2014/main" id="{9FB98B2C-F242-4C68-999B-59303A8D5414}"/>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39">
            <a:extLst>
              <a:ext uri="{FF2B5EF4-FFF2-40B4-BE49-F238E27FC236}">
                <a16:creationId xmlns:a16="http://schemas.microsoft.com/office/drawing/2014/main" id="{8C8630B5-8875-42A7-A87B-2A01E4B9BDF4}"/>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4" name="直線コネクタ 147">
            <a:extLst>
              <a:ext uri="{FF2B5EF4-FFF2-40B4-BE49-F238E27FC236}">
                <a16:creationId xmlns:a16="http://schemas.microsoft.com/office/drawing/2014/main" id="{1CF4849A-F7FF-4866-8D2C-24E7F628416A}"/>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48">
            <a:extLst>
              <a:ext uri="{FF2B5EF4-FFF2-40B4-BE49-F238E27FC236}">
                <a16:creationId xmlns:a16="http://schemas.microsoft.com/office/drawing/2014/main" id="{5BACA4D1-CF50-464E-B5D9-0A531E384E83}"/>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6" name="テキスト ボックス 149">
            <a:extLst>
              <a:ext uri="{FF2B5EF4-FFF2-40B4-BE49-F238E27FC236}">
                <a16:creationId xmlns:a16="http://schemas.microsoft.com/office/drawing/2014/main" id="{75045F79-6780-4DEC-9637-246BFD881BE8}"/>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7" name="テキスト ボックス 150">
            <a:extLst>
              <a:ext uri="{FF2B5EF4-FFF2-40B4-BE49-F238E27FC236}">
                <a16:creationId xmlns:a16="http://schemas.microsoft.com/office/drawing/2014/main" id="{8BFFFB24-D8C2-4448-9EA3-76D004F2A63A}"/>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8" name="テキスト ボックス 151">
            <a:extLst>
              <a:ext uri="{FF2B5EF4-FFF2-40B4-BE49-F238E27FC236}">
                <a16:creationId xmlns:a16="http://schemas.microsoft.com/office/drawing/2014/main" id="{F7A1841E-2AFF-4376-8360-702358FF5AF2}"/>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9" name="テキスト ボックス 152">
            <a:extLst>
              <a:ext uri="{FF2B5EF4-FFF2-40B4-BE49-F238E27FC236}">
                <a16:creationId xmlns:a16="http://schemas.microsoft.com/office/drawing/2014/main" id="{F344213E-22BD-4313-84D9-5502FC237B9E}"/>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20" name="Oval 139">
            <a:extLst>
              <a:ext uri="{FF2B5EF4-FFF2-40B4-BE49-F238E27FC236}">
                <a16:creationId xmlns:a16="http://schemas.microsoft.com/office/drawing/2014/main" id="{F9C095D3-F447-4BDB-AE05-178EF7AF0551}"/>
              </a:ext>
            </a:extLst>
          </p:cNvPr>
          <p:cNvSpPr/>
          <p:nvPr/>
        </p:nvSpPr>
        <p:spPr>
          <a:xfrm>
            <a:off x="6776650"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1" name="Oval 139">
            <a:extLst>
              <a:ext uri="{FF2B5EF4-FFF2-40B4-BE49-F238E27FC236}">
                <a16:creationId xmlns:a16="http://schemas.microsoft.com/office/drawing/2014/main" id="{9DA42E4C-5EAE-481A-90F0-CE08CD4EEA9E}"/>
              </a:ext>
            </a:extLst>
          </p:cNvPr>
          <p:cNvSpPr/>
          <p:nvPr/>
        </p:nvSpPr>
        <p:spPr>
          <a:xfrm>
            <a:off x="6771929" y="22550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92A4667D-A59D-4BDC-AC1A-246397FF6144}"/>
              </a:ext>
            </a:extLst>
          </p:cNvPr>
          <p:cNvSpPr/>
          <p:nvPr/>
        </p:nvSpPr>
        <p:spPr>
          <a:xfrm>
            <a:off x="6776650"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616D7371-DCB1-4CA9-B3DD-336DF2FC2665}"/>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E9E593E8-810E-48BF-88A0-E663E0899A4A}"/>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7" name="直線矢印コネクタ 126">
            <a:extLst>
              <a:ext uri="{FF2B5EF4-FFF2-40B4-BE49-F238E27FC236}">
                <a16:creationId xmlns:a16="http://schemas.microsoft.com/office/drawing/2014/main" id="{F7E7D2BA-7348-4310-82D5-67C2A071FE2A}"/>
              </a:ext>
            </a:extLst>
          </p:cNvPr>
          <p:cNvCxnSpPr>
            <a:cxnSpLocks/>
            <a:stCxn id="132"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FAE3AD84-DB55-41F8-B7EB-2740F686791B}"/>
              </a:ext>
            </a:extLst>
          </p:cNvPr>
          <p:cNvCxnSpPr>
            <a:cxnSpLocks/>
            <a:stCxn id="132"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8CA50479-9A9B-48E6-836C-8594CBA8ADA9}"/>
              </a:ext>
            </a:extLst>
          </p:cNvPr>
          <p:cNvCxnSpPr>
            <a:cxnSpLocks/>
            <a:stCxn id="132"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E2A94151-D7C1-4790-9F81-0E7FF429A203}"/>
              </a:ext>
            </a:extLst>
          </p:cNvPr>
          <p:cNvCxnSpPr>
            <a:cxnSpLocks/>
            <a:stCxn id="132"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フローチャート: カード 130">
            <a:extLst>
              <a:ext uri="{FF2B5EF4-FFF2-40B4-BE49-F238E27FC236}">
                <a16:creationId xmlns:a16="http://schemas.microsoft.com/office/drawing/2014/main" id="{BB0534F5-8B90-43E1-8BCF-01ABC49F3691}"/>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2" name="四角形: 上の 2 つの角を切り取る 131">
            <a:extLst>
              <a:ext uri="{FF2B5EF4-FFF2-40B4-BE49-F238E27FC236}">
                <a16:creationId xmlns:a16="http://schemas.microsoft.com/office/drawing/2014/main" id="{2AAD2912-878D-4C1A-8EED-9DD224701C8E}"/>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3" name="楕円 132">
            <a:extLst>
              <a:ext uri="{FF2B5EF4-FFF2-40B4-BE49-F238E27FC236}">
                <a16:creationId xmlns:a16="http://schemas.microsoft.com/office/drawing/2014/main" id="{46D2EAD6-5C16-41C3-83B1-628D75049EEB}"/>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4" name="楕円 133">
            <a:extLst>
              <a:ext uri="{FF2B5EF4-FFF2-40B4-BE49-F238E27FC236}">
                <a16:creationId xmlns:a16="http://schemas.microsoft.com/office/drawing/2014/main" id="{08B10FE9-1003-4169-BE4D-0C0CDF4E1F57}"/>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5" name="Oval 139">
            <a:extLst>
              <a:ext uri="{FF2B5EF4-FFF2-40B4-BE49-F238E27FC236}">
                <a16:creationId xmlns:a16="http://schemas.microsoft.com/office/drawing/2014/main" id="{BB70AD05-A817-4A48-B02B-542B9CFE3DBA}"/>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DCC7608E-1AAE-484C-946B-98DD2A3DAF3A}"/>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A69F2C85-98D0-4781-8176-F97E9F75EB19}"/>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9461FFB6-BE15-4009-AB09-95B4530A1961}"/>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CB5FDF96-F2CA-47D7-99CB-3D32F5612004}"/>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92" name="Oval 139">
            <a:extLst>
              <a:ext uri="{FF2B5EF4-FFF2-40B4-BE49-F238E27FC236}">
                <a16:creationId xmlns:a16="http://schemas.microsoft.com/office/drawing/2014/main" id="{4DF83BE5-063B-4FAC-8A4F-22CBA5D9F234}"/>
              </a:ext>
            </a:extLst>
          </p:cNvPr>
          <p:cNvSpPr/>
          <p:nvPr/>
        </p:nvSpPr>
        <p:spPr>
          <a:xfrm>
            <a:off x="7289769"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3" name="直線コネクタ 135">
            <a:extLst>
              <a:ext uri="{FF2B5EF4-FFF2-40B4-BE49-F238E27FC236}">
                <a16:creationId xmlns:a16="http://schemas.microsoft.com/office/drawing/2014/main" id="{0139A44E-C026-47C3-9CE5-5E6D0B6C0855}"/>
              </a:ext>
            </a:extLst>
          </p:cNvPr>
          <p:cNvCxnSpPr>
            <a:cxnSpLocks/>
          </p:cNvCxnSpPr>
          <p:nvPr/>
        </p:nvCxnSpPr>
        <p:spPr>
          <a:xfrm>
            <a:off x="6991145" y="1833497"/>
            <a:ext cx="298624"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38">
            <a:extLst>
              <a:ext uri="{FF2B5EF4-FFF2-40B4-BE49-F238E27FC236}">
                <a16:creationId xmlns:a16="http://schemas.microsoft.com/office/drawing/2014/main" id="{5E9CADF3-5B12-4E37-BFCB-643D0DF314D4}"/>
              </a:ext>
            </a:extLst>
          </p:cNvPr>
          <p:cNvCxnSpPr>
            <a:cxnSpLocks/>
          </p:cNvCxnSpPr>
          <p:nvPr/>
        </p:nvCxnSpPr>
        <p:spPr>
          <a:xfrm>
            <a:off x="6986424"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41">
            <a:extLst>
              <a:ext uri="{FF2B5EF4-FFF2-40B4-BE49-F238E27FC236}">
                <a16:creationId xmlns:a16="http://schemas.microsoft.com/office/drawing/2014/main" id="{B61AF347-5C71-4D3A-A7D8-C2FAF30E2581}"/>
              </a:ext>
            </a:extLst>
          </p:cNvPr>
          <p:cNvCxnSpPr>
            <a:cxnSpLocks/>
          </p:cNvCxnSpPr>
          <p:nvPr/>
        </p:nvCxnSpPr>
        <p:spPr>
          <a:xfrm>
            <a:off x="6991145"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Oval 139">
            <a:extLst>
              <a:ext uri="{FF2B5EF4-FFF2-40B4-BE49-F238E27FC236}">
                <a16:creationId xmlns:a16="http://schemas.microsoft.com/office/drawing/2014/main" id="{5C964A14-EE4B-4BBD-870E-5B9194503760}"/>
              </a:ext>
            </a:extLst>
          </p:cNvPr>
          <p:cNvSpPr/>
          <p:nvPr/>
        </p:nvSpPr>
        <p:spPr>
          <a:xfrm>
            <a:off x="7289769"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9" name="直線コネクタ 144">
            <a:extLst>
              <a:ext uri="{FF2B5EF4-FFF2-40B4-BE49-F238E27FC236}">
                <a16:creationId xmlns:a16="http://schemas.microsoft.com/office/drawing/2014/main" id="{84A5EB3D-29EB-442B-B7E0-5E11D7FE80F4}"/>
              </a:ext>
            </a:extLst>
          </p:cNvPr>
          <p:cNvCxnSpPr>
            <a:cxnSpLocks/>
          </p:cNvCxnSpPr>
          <p:nvPr/>
        </p:nvCxnSpPr>
        <p:spPr>
          <a:xfrm>
            <a:off x="6991282"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Oval 139">
            <a:extLst>
              <a:ext uri="{FF2B5EF4-FFF2-40B4-BE49-F238E27FC236}">
                <a16:creationId xmlns:a16="http://schemas.microsoft.com/office/drawing/2014/main" id="{9D7A429D-9D5F-45C8-B7B2-D78EAD13DE1B}"/>
              </a:ext>
            </a:extLst>
          </p:cNvPr>
          <p:cNvSpPr/>
          <p:nvPr/>
        </p:nvSpPr>
        <p:spPr>
          <a:xfrm>
            <a:off x="7262444"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201" name="直線コネクタ 147">
            <a:extLst>
              <a:ext uri="{FF2B5EF4-FFF2-40B4-BE49-F238E27FC236}">
                <a16:creationId xmlns:a16="http://schemas.microsoft.com/office/drawing/2014/main" id="{BEFF53DD-37D9-4493-A869-DE7250B648CD}"/>
              </a:ext>
            </a:extLst>
          </p:cNvPr>
          <p:cNvCxnSpPr>
            <a:cxnSpLocks/>
          </p:cNvCxnSpPr>
          <p:nvPr/>
        </p:nvCxnSpPr>
        <p:spPr>
          <a:xfrm>
            <a:off x="6991282"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テキスト ボックス 148">
            <a:extLst>
              <a:ext uri="{FF2B5EF4-FFF2-40B4-BE49-F238E27FC236}">
                <a16:creationId xmlns:a16="http://schemas.microsoft.com/office/drawing/2014/main" id="{1A263D56-49D1-4357-BA00-ED35AFCCD2A6}"/>
              </a:ext>
            </a:extLst>
          </p:cNvPr>
          <p:cNvSpPr txBox="1"/>
          <p:nvPr/>
        </p:nvSpPr>
        <p:spPr>
          <a:xfrm>
            <a:off x="7087539"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3" name="テキスト ボックス 149">
            <a:extLst>
              <a:ext uri="{FF2B5EF4-FFF2-40B4-BE49-F238E27FC236}">
                <a16:creationId xmlns:a16="http://schemas.microsoft.com/office/drawing/2014/main" id="{6C06351B-DE2F-4B37-9583-6B5ED2AE3505}"/>
              </a:ext>
            </a:extLst>
          </p:cNvPr>
          <p:cNvSpPr txBox="1"/>
          <p:nvPr/>
        </p:nvSpPr>
        <p:spPr>
          <a:xfrm>
            <a:off x="7075439"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4" name="テキスト ボックス 150">
            <a:extLst>
              <a:ext uri="{FF2B5EF4-FFF2-40B4-BE49-F238E27FC236}">
                <a16:creationId xmlns:a16="http://schemas.microsoft.com/office/drawing/2014/main" id="{51BB3356-9093-447C-A178-CFAB71D476CC}"/>
              </a:ext>
            </a:extLst>
          </p:cNvPr>
          <p:cNvSpPr txBox="1"/>
          <p:nvPr/>
        </p:nvSpPr>
        <p:spPr>
          <a:xfrm>
            <a:off x="7087539"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5" name="テキスト ボックス 151">
            <a:extLst>
              <a:ext uri="{FF2B5EF4-FFF2-40B4-BE49-F238E27FC236}">
                <a16:creationId xmlns:a16="http://schemas.microsoft.com/office/drawing/2014/main" id="{6D93D5F2-EF26-4FA3-AC63-EC8AA4F74B1C}"/>
              </a:ext>
            </a:extLst>
          </p:cNvPr>
          <p:cNvSpPr txBox="1"/>
          <p:nvPr/>
        </p:nvSpPr>
        <p:spPr>
          <a:xfrm>
            <a:off x="7060214"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6" name="テキスト ボックス 152">
            <a:extLst>
              <a:ext uri="{FF2B5EF4-FFF2-40B4-BE49-F238E27FC236}">
                <a16:creationId xmlns:a16="http://schemas.microsoft.com/office/drawing/2014/main" id="{50B38A98-D7DD-4A73-B2FE-54BE2C375625}"/>
              </a:ext>
            </a:extLst>
          </p:cNvPr>
          <p:cNvSpPr txBox="1"/>
          <p:nvPr/>
        </p:nvSpPr>
        <p:spPr>
          <a:xfrm>
            <a:off x="7065339"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7" name="Oval 139">
            <a:extLst>
              <a:ext uri="{FF2B5EF4-FFF2-40B4-BE49-F238E27FC236}">
                <a16:creationId xmlns:a16="http://schemas.microsoft.com/office/drawing/2014/main" id="{EEC25B4D-FF36-4392-9105-9E472E29FD08}"/>
              </a:ext>
            </a:extLst>
          </p:cNvPr>
          <p:cNvSpPr/>
          <p:nvPr/>
        </p:nvSpPr>
        <p:spPr>
          <a:xfrm>
            <a:off x="6775145"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0" name="Oval 139">
            <a:extLst>
              <a:ext uri="{FF2B5EF4-FFF2-40B4-BE49-F238E27FC236}">
                <a16:creationId xmlns:a16="http://schemas.microsoft.com/office/drawing/2014/main" id="{07A025A2-A3C5-431D-A647-EEA19149CB65}"/>
              </a:ext>
            </a:extLst>
          </p:cNvPr>
          <p:cNvSpPr/>
          <p:nvPr/>
        </p:nvSpPr>
        <p:spPr>
          <a:xfrm>
            <a:off x="6775282"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1" name="Oval 139">
            <a:extLst>
              <a:ext uri="{FF2B5EF4-FFF2-40B4-BE49-F238E27FC236}">
                <a16:creationId xmlns:a16="http://schemas.microsoft.com/office/drawing/2014/main" id="{04D30C8D-6C55-41CE-AB4C-0939028AF8B6}"/>
              </a:ext>
            </a:extLst>
          </p:cNvPr>
          <p:cNvSpPr/>
          <p:nvPr/>
        </p:nvSpPr>
        <p:spPr>
          <a:xfrm>
            <a:off x="6775282"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7" name="十字形 66">
            <a:extLst>
              <a:ext uri="{FF2B5EF4-FFF2-40B4-BE49-F238E27FC236}">
                <a16:creationId xmlns:a16="http://schemas.microsoft.com/office/drawing/2014/main" id="{78F749E0-6423-49EC-A717-900F0A1B8F8B}"/>
              </a:ext>
            </a:extLst>
          </p:cNvPr>
          <p:cNvSpPr/>
          <p:nvPr/>
        </p:nvSpPr>
        <p:spPr>
          <a:xfrm rot="2700000">
            <a:off x="6074568" y="1617498"/>
            <a:ext cx="432000" cy="432000"/>
          </a:xfrm>
          <a:prstGeom prst="plus">
            <a:avLst>
              <a:gd name="adj" fmla="val 386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Tree>
    <p:extLst>
      <p:ext uri="{BB962C8B-B14F-4D97-AF65-F5344CB8AC3E}">
        <p14:creationId xmlns:p14="http://schemas.microsoft.com/office/powerpoint/2010/main" val="2470938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フリーフォーム: 図形 144">
            <a:extLst>
              <a:ext uri="{FF2B5EF4-FFF2-40B4-BE49-F238E27FC236}">
                <a16:creationId xmlns:a16="http://schemas.microsoft.com/office/drawing/2014/main" id="{D0EB9565-4644-491D-80DA-BC6139AE30ED}"/>
              </a:ext>
            </a:extLst>
          </p:cNvPr>
          <p:cNvSpPr/>
          <p:nvPr/>
        </p:nvSpPr>
        <p:spPr>
          <a:xfrm>
            <a:off x="1174525" y="1377901"/>
            <a:ext cx="3346450" cy="3302000"/>
          </a:xfrm>
          <a:custGeom>
            <a:avLst/>
            <a:gdLst>
              <a:gd name="connsiteX0" fmla="*/ 0 w 3346450"/>
              <a:gd name="connsiteY0" fmla="*/ 3302000 h 3302000"/>
              <a:gd name="connsiteX1" fmla="*/ 63500 w 3346450"/>
              <a:gd name="connsiteY1" fmla="*/ 3187700 h 3302000"/>
              <a:gd name="connsiteX2" fmla="*/ 88900 w 3346450"/>
              <a:gd name="connsiteY2" fmla="*/ 3149600 h 3302000"/>
              <a:gd name="connsiteX3" fmla="*/ 120650 w 3346450"/>
              <a:gd name="connsiteY3" fmla="*/ 3105150 h 3302000"/>
              <a:gd name="connsiteX4" fmla="*/ 133350 w 3346450"/>
              <a:gd name="connsiteY4" fmla="*/ 3079750 h 3302000"/>
              <a:gd name="connsiteX5" fmla="*/ 158750 w 3346450"/>
              <a:gd name="connsiteY5" fmla="*/ 3041650 h 3302000"/>
              <a:gd name="connsiteX6" fmla="*/ 171450 w 3346450"/>
              <a:gd name="connsiteY6" fmla="*/ 3022600 h 3302000"/>
              <a:gd name="connsiteX7" fmla="*/ 196850 w 3346450"/>
              <a:gd name="connsiteY7" fmla="*/ 2978150 h 3302000"/>
              <a:gd name="connsiteX8" fmla="*/ 215900 w 3346450"/>
              <a:gd name="connsiteY8" fmla="*/ 2959100 h 3302000"/>
              <a:gd name="connsiteX9" fmla="*/ 234950 w 3346450"/>
              <a:gd name="connsiteY9" fmla="*/ 2933700 h 3302000"/>
              <a:gd name="connsiteX10" fmla="*/ 247650 w 3346450"/>
              <a:gd name="connsiteY10" fmla="*/ 2914650 h 3302000"/>
              <a:gd name="connsiteX11" fmla="*/ 266700 w 3346450"/>
              <a:gd name="connsiteY11" fmla="*/ 2895600 h 3302000"/>
              <a:gd name="connsiteX12" fmla="*/ 279400 w 3346450"/>
              <a:gd name="connsiteY12" fmla="*/ 2876550 h 3302000"/>
              <a:gd name="connsiteX13" fmla="*/ 298450 w 3346450"/>
              <a:gd name="connsiteY13" fmla="*/ 2857500 h 3302000"/>
              <a:gd name="connsiteX14" fmla="*/ 311150 w 3346450"/>
              <a:gd name="connsiteY14" fmla="*/ 2832100 h 3302000"/>
              <a:gd name="connsiteX15" fmla="*/ 330200 w 3346450"/>
              <a:gd name="connsiteY15" fmla="*/ 2813050 h 3302000"/>
              <a:gd name="connsiteX16" fmla="*/ 342900 w 3346450"/>
              <a:gd name="connsiteY16" fmla="*/ 2794000 h 3302000"/>
              <a:gd name="connsiteX17" fmla="*/ 349250 w 3346450"/>
              <a:gd name="connsiteY17" fmla="*/ 2768600 h 3302000"/>
              <a:gd name="connsiteX18" fmla="*/ 387350 w 3346450"/>
              <a:gd name="connsiteY18" fmla="*/ 2724150 h 3302000"/>
              <a:gd name="connsiteX19" fmla="*/ 400050 w 3346450"/>
              <a:gd name="connsiteY19" fmla="*/ 2705100 h 3302000"/>
              <a:gd name="connsiteX20" fmla="*/ 419100 w 3346450"/>
              <a:gd name="connsiteY20" fmla="*/ 2679700 h 3302000"/>
              <a:gd name="connsiteX21" fmla="*/ 438150 w 3346450"/>
              <a:gd name="connsiteY21" fmla="*/ 2660650 h 3302000"/>
              <a:gd name="connsiteX22" fmla="*/ 482600 w 3346450"/>
              <a:gd name="connsiteY22" fmla="*/ 2597150 h 3302000"/>
              <a:gd name="connsiteX23" fmla="*/ 520700 w 3346450"/>
              <a:gd name="connsiteY23" fmla="*/ 2559050 h 3302000"/>
              <a:gd name="connsiteX24" fmla="*/ 552450 w 3346450"/>
              <a:gd name="connsiteY24" fmla="*/ 2514600 h 3302000"/>
              <a:gd name="connsiteX25" fmla="*/ 565150 w 3346450"/>
              <a:gd name="connsiteY25" fmla="*/ 2489200 h 3302000"/>
              <a:gd name="connsiteX26" fmla="*/ 584200 w 3346450"/>
              <a:gd name="connsiteY26" fmla="*/ 2470150 h 3302000"/>
              <a:gd name="connsiteX27" fmla="*/ 603250 w 3346450"/>
              <a:gd name="connsiteY27" fmla="*/ 2444750 h 3302000"/>
              <a:gd name="connsiteX28" fmla="*/ 622300 w 3346450"/>
              <a:gd name="connsiteY28" fmla="*/ 2425700 h 3302000"/>
              <a:gd name="connsiteX29" fmla="*/ 660400 w 3346450"/>
              <a:gd name="connsiteY29" fmla="*/ 2374900 h 3302000"/>
              <a:gd name="connsiteX30" fmla="*/ 717550 w 3346450"/>
              <a:gd name="connsiteY30" fmla="*/ 2324100 h 3302000"/>
              <a:gd name="connsiteX31" fmla="*/ 755650 w 3346450"/>
              <a:gd name="connsiteY31" fmla="*/ 2266950 h 3302000"/>
              <a:gd name="connsiteX32" fmla="*/ 768350 w 3346450"/>
              <a:gd name="connsiteY32" fmla="*/ 2247900 h 3302000"/>
              <a:gd name="connsiteX33" fmla="*/ 781050 w 3346450"/>
              <a:gd name="connsiteY33" fmla="*/ 2228850 h 3302000"/>
              <a:gd name="connsiteX34" fmla="*/ 800100 w 3346450"/>
              <a:gd name="connsiteY34" fmla="*/ 2209800 h 3302000"/>
              <a:gd name="connsiteX35" fmla="*/ 825500 w 3346450"/>
              <a:gd name="connsiteY35" fmla="*/ 2165350 h 3302000"/>
              <a:gd name="connsiteX36" fmla="*/ 844550 w 3346450"/>
              <a:gd name="connsiteY36" fmla="*/ 2146300 h 3302000"/>
              <a:gd name="connsiteX37" fmla="*/ 857250 w 3346450"/>
              <a:gd name="connsiteY37" fmla="*/ 2127250 h 3302000"/>
              <a:gd name="connsiteX38" fmla="*/ 895350 w 3346450"/>
              <a:gd name="connsiteY38" fmla="*/ 2095500 h 3302000"/>
              <a:gd name="connsiteX39" fmla="*/ 920750 w 3346450"/>
              <a:gd name="connsiteY39" fmla="*/ 2057400 h 3302000"/>
              <a:gd name="connsiteX40" fmla="*/ 933450 w 3346450"/>
              <a:gd name="connsiteY40" fmla="*/ 2038350 h 3302000"/>
              <a:gd name="connsiteX41" fmla="*/ 946150 w 3346450"/>
              <a:gd name="connsiteY41" fmla="*/ 2019300 h 3302000"/>
              <a:gd name="connsiteX42" fmla="*/ 965200 w 3346450"/>
              <a:gd name="connsiteY42" fmla="*/ 1993900 h 3302000"/>
              <a:gd name="connsiteX43" fmla="*/ 996950 w 3346450"/>
              <a:gd name="connsiteY43" fmla="*/ 1949450 h 3302000"/>
              <a:gd name="connsiteX44" fmla="*/ 1016000 w 3346450"/>
              <a:gd name="connsiteY44" fmla="*/ 1930400 h 3302000"/>
              <a:gd name="connsiteX45" fmla="*/ 1035050 w 3346450"/>
              <a:gd name="connsiteY45" fmla="*/ 1905000 h 3302000"/>
              <a:gd name="connsiteX46" fmla="*/ 1079500 w 3346450"/>
              <a:gd name="connsiteY46" fmla="*/ 1866900 h 3302000"/>
              <a:gd name="connsiteX47" fmla="*/ 1092200 w 3346450"/>
              <a:gd name="connsiteY47" fmla="*/ 1841500 h 3302000"/>
              <a:gd name="connsiteX48" fmla="*/ 1117600 w 3346450"/>
              <a:gd name="connsiteY48" fmla="*/ 1822450 h 3302000"/>
              <a:gd name="connsiteX49" fmla="*/ 1136650 w 3346450"/>
              <a:gd name="connsiteY49" fmla="*/ 1797050 h 3302000"/>
              <a:gd name="connsiteX50" fmla="*/ 1162050 w 3346450"/>
              <a:gd name="connsiteY50" fmla="*/ 1758950 h 3302000"/>
              <a:gd name="connsiteX51" fmla="*/ 1193800 w 3346450"/>
              <a:gd name="connsiteY51" fmla="*/ 1720850 h 3302000"/>
              <a:gd name="connsiteX52" fmla="*/ 1212850 w 3346450"/>
              <a:gd name="connsiteY52" fmla="*/ 1708150 h 3302000"/>
              <a:gd name="connsiteX53" fmla="*/ 1225550 w 3346450"/>
              <a:gd name="connsiteY53" fmla="*/ 1689100 h 3302000"/>
              <a:gd name="connsiteX54" fmla="*/ 1263650 w 3346450"/>
              <a:gd name="connsiteY54" fmla="*/ 1663700 h 3302000"/>
              <a:gd name="connsiteX55" fmla="*/ 1282700 w 3346450"/>
              <a:gd name="connsiteY55" fmla="*/ 1651000 h 3302000"/>
              <a:gd name="connsiteX56" fmla="*/ 1301750 w 3346450"/>
              <a:gd name="connsiteY56" fmla="*/ 1638300 h 3302000"/>
              <a:gd name="connsiteX57" fmla="*/ 1358900 w 3346450"/>
              <a:gd name="connsiteY57" fmla="*/ 1587500 h 3302000"/>
              <a:gd name="connsiteX58" fmla="*/ 1371600 w 3346450"/>
              <a:gd name="connsiteY58" fmla="*/ 1568450 h 3302000"/>
              <a:gd name="connsiteX59" fmla="*/ 1428750 w 3346450"/>
              <a:gd name="connsiteY59" fmla="*/ 1536700 h 3302000"/>
              <a:gd name="connsiteX60" fmla="*/ 1460500 w 3346450"/>
              <a:gd name="connsiteY60" fmla="*/ 1530350 h 3302000"/>
              <a:gd name="connsiteX61" fmla="*/ 1797050 w 3346450"/>
              <a:gd name="connsiteY61" fmla="*/ 1524000 h 3302000"/>
              <a:gd name="connsiteX62" fmla="*/ 1835150 w 3346450"/>
              <a:gd name="connsiteY62" fmla="*/ 1517650 h 3302000"/>
              <a:gd name="connsiteX63" fmla="*/ 1930400 w 3346450"/>
              <a:gd name="connsiteY63" fmla="*/ 1504950 h 3302000"/>
              <a:gd name="connsiteX64" fmla="*/ 1968500 w 3346450"/>
              <a:gd name="connsiteY64" fmla="*/ 1492250 h 3302000"/>
              <a:gd name="connsiteX65" fmla="*/ 1987550 w 3346450"/>
              <a:gd name="connsiteY65" fmla="*/ 1485900 h 3302000"/>
              <a:gd name="connsiteX66" fmla="*/ 2006600 w 3346450"/>
              <a:gd name="connsiteY66" fmla="*/ 1479550 h 3302000"/>
              <a:gd name="connsiteX67" fmla="*/ 2032000 w 3346450"/>
              <a:gd name="connsiteY67" fmla="*/ 1466850 h 3302000"/>
              <a:gd name="connsiteX68" fmla="*/ 2051050 w 3346450"/>
              <a:gd name="connsiteY68" fmla="*/ 1454150 h 3302000"/>
              <a:gd name="connsiteX69" fmla="*/ 2089150 w 3346450"/>
              <a:gd name="connsiteY69" fmla="*/ 1441450 h 3302000"/>
              <a:gd name="connsiteX70" fmla="*/ 2127250 w 3346450"/>
              <a:gd name="connsiteY70" fmla="*/ 1416050 h 3302000"/>
              <a:gd name="connsiteX71" fmla="*/ 2171700 w 3346450"/>
              <a:gd name="connsiteY71" fmla="*/ 1384300 h 3302000"/>
              <a:gd name="connsiteX72" fmla="*/ 2216150 w 3346450"/>
              <a:gd name="connsiteY72" fmla="*/ 1346200 h 3302000"/>
              <a:gd name="connsiteX73" fmla="*/ 2266950 w 3346450"/>
              <a:gd name="connsiteY73" fmla="*/ 1314450 h 3302000"/>
              <a:gd name="connsiteX74" fmla="*/ 2336800 w 3346450"/>
              <a:gd name="connsiteY74" fmla="*/ 1276350 h 3302000"/>
              <a:gd name="connsiteX75" fmla="*/ 2381250 w 3346450"/>
              <a:gd name="connsiteY75" fmla="*/ 1231900 h 3302000"/>
              <a:gd name="connsiteX76" fmla="*/ 2425700 w 3346450"/>
              <a:gd name="connsiteY76" fmla="*/ 1193800 h 3302000"/>
              <a:gd name="connsiteX77" fmla="*/ 2476500 w 3346450"/>
              <a:gd name="connsiteY77" fmla="*/ 1136650 h 3302000"/>
              <a:gd name="connsiteX78" fmla="*/ 2495550 w 3346450"/>
              <a:gd name="connsiteY78" fmla="*/ 1123950 h 3302000"/>
              <a:gd name="connsiteX79" fmla="*/ 2533650 w 3346450"/>
              <a:gd name="connsiteY79" fmla="*/ 1085850 h 3302000"/>
              <a:gd name="connsiteX80" fmla="*/ 2559050 w 3346450"/>
              <a:gd name="connsiteY80" fmla="*/ 1047750 h 3302000"/>
              <a:gd name="connsiteX81" fmla="*/ 2578100 w 3346450"/>
              <a:gd name="connsiteY81" fmla="*/ 1016000 h 3302000"/>
              <a:gd name="connsiteX82" fmla="*/ 2616200 w 3346450"/>
              <a:gd name="connsiteY82" fmla="*/ 971550 h 3302000"/>
              <a:gd name="connsiteX83" fmla="*/ 2628900 w 3346450"/>
              <a:gd name="connsiteY83" fmla="*/ 946150 h 3302000"/>
              <a:gd name="connsiteX84" fmla="*/ 2660650 w 3346450"/>
              <a:gd name="connsiteY84" fmla="*/ 914400 h 3302000"/>
              <a:gd name="connsiteX85" fmla="*/ 2679700 w 3346450"/>
              <a:gd name="connsiteY85" fmla="*/ 889000 h 3302000"/>
              <a:gd name="connsiteX86" fmla="*/ 2736850 w 3346450"/>
              <a:gd name="connsiteY86" fmla="*/ 819150 h 3302000"/>
              <a:gd name="connsiteX87" fmla="*/ 2781300 w 3346450"/>
              <a:gd name="connsiteY87" fmla="*/ 742950 h 3302000"/>
              <a:gd name="connsiteX88" fmla="*/ 2851150 w 3346450"/>
              <a:gd name="connsiteY88" fmla="*/ 654050 h 3302000"/>
              <a:gd name="connsiteX89" fmla="*/ 2876550 w 3346450"/>
              <a:gd name="connsiteY89" fmla="*/ 622300 h 3302000"/>
              <a:gd name="connsiteX90" fmla="*/ 2901950 w 3346450"/>
              <a:gd name="connsiteY90" fmla="*/ 590550 h 3302000"/>
              <a:gd name="connsiteX91" fmla="*/ 2952750 w 3346450"/>
              <a:gd name="connsiteY91" fmla="*/ 520700 h 3302000"/>
              <a:gd name="connsiteX92" fmla="*/ 2971800 w 3346450"/>
              <a:gd name="connsiteY92" fmla="*/ 488950 h 3302000"/>
              <a:gd name="connsiteX93" fmla="*/ 3016250 w 3346450"/>
              <a:gd name="connsiteY93" fmla="*/ 431800 h 3302000"/>
              <a:gd name="connsiteX94" fmla="*/ 3079750 w 3346450"/>
              <a:gd name="connsiteY94" fmla="*/ 349250 h 3302000"/>
              <a:gd name="connsiteX95" fmla="*/ 3130550 w 3346450"/>
              <a:gd name="connsiteY95" fmla="*/ 298450 h 3302000"/>
              <a:gd name="connsiteX96" fmla="*/ 3149600 w 3346450"/>
              <a:gd name="connsiteY96" fmla="*/ 266700 h 3302000"/>
              <a:gd name="connsiteX97" fmla="*/ 3175000 w 3346450"/>
              <a:gd name="connsiteY97" fmla="*/ 228600 h 3302000"/>
              <a:gd name="connsiteX98" fmla="*/ 3206750 w 3346450"/>
              <a:gd name="connsiteY98" fmla="*/ 184150 h 3302000"/>
              <a:gd name="connsiteX99" fmla="*/ 3213100 w 3346450"/>
              <a:gd name="connsiteY99" fmla="*/ 165100 h 3302000"/>
              <a:gd name="connsiteX100" fmla="*/ 3289300 w 3346450"/>
              <a:gd name="connsiteY100" fmla="*/ 88900 h 3302000"/>
              <a:gd name="connsiteX101" fmla="*/ 3308350 w 3346450"/>
              <a:gd name="connsiteY101" fmla="*/ 82550 h 3302000"/>
              <a:gd name="connsiteX102" fmla="*/ 3321050 w 3346450"/>
              <a:gd name="connsiteY102" fmla="*/ 63500 h 3302000"/>
              <a:gd name="connsiteX103" fmla="*/ 3340100 w 3346450"/>
              <a:gd name="connsiteY103" fmla="*/ 44450 h 3302000"/>
              <a:gd name="connsiteX104" fmla="*/ 3346450 w 3346450"/>
              <a:gd name="connsiteY104" fmla="*/ 25400 h 3302000"/>
              <a:gd name="connsiteX105" fmla="*/ 3321050 w 3346450"/>
              <a:gd name="connsiteY105" fmla="*/ 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6450" h="3302000">
                <a:moveTo>
                  <a:pt x="0" y="3302000"/>
                </a:moveTo>
                <a:cubicBezTo>
                  <a:pt x="21167" y="3263900"/>
                  <a:pt x="41539" y="3225348"/>
                  <a:pt x="63500" y="3187700"/>
                </a:cubicBezTo>
                <a:cubicBezTo>
                  <a:pt x="71191" y="3174516"/>
                  <a:pt x="79742" y="3161811"/>
                  <a:pt x="88900" y="3149600"/>
                </a:cubicBezTo>
                <a:cubicBezTo>
                  <a:pt x="97077" y="3138697"/>
                  <a:pt x="113222" y="3118149"/>
                  <a:pt x="120650" y="3105150"/>
                </a:cubicBezTo>
                <a:cubicBezTo>
                  <a:pt x="125346" y="3096931"/>
                  <a:pt x="128480" y="3087867"/>
                  <a:pt x="133350" y="3079750"/>
                </a:cubicBezTo>
                <a:cubicBezTo>
                  <a:pt x="141203" y="3066662"/>
                  <a:pt x="150283" y="3054350"/>
                  <a:pt x="158750" y="3041650"/>
                </a:cubicBezTo>
                <a:cubicBezTo>
                  <a:pt x="162983" y="3035300"/>
                  <a:pt x="168037" y="3029426"/>
                  <a:pt x="171450" y="3022600"/>
                </a:cubicBezTo>
                <a:cubicBezTo>
                  <a:pt x="179214" y="3007073"/>
                  <a:pt x="185631" y="2991613"/>
                  <a:pt x="196850" y="2978150"/>
                </a:cubicBezTo>
                <a:cubicBezTo>
                  <a:pt x="202599" y="2971251"/>
                  <a:pt x="210056" y="2965918"/>
                  <a:pt x="215900" y="2959100"/>
                </a:cubicBezTo>
                <a:cubicBezTo>
                  <a:pt x="222788" y="2951065"/>
                  <a:pt x="228799" y="2942312"/>
                  <a:pt x="234950" y="2933700"/>
                </a:cubicBezTo>
                <a:cubicBezTo>
                  <a:pt x="239386" y="2927490"/>
                  <a:pt x="242764" y="2920513"/>
                  <a:pt x="247650" y="2914650"/>
                </a:cubicBezTo>
                <a:cubicBezTo>
                  <a:pt x="253399" y="2907751"/>
                  <a:pt x="260951" y="2902499"/>
                  <a:pt x="266700" y="2895600"/>
                </a:cubicBezTo>
                <a:cubicBezTo>
                  <a:pt x="271586" y="2889737"/>
                  <a:pt x="274514" y="2882413"/>
                  <a:pt x="279400" y="2876550"/>
                </a:cubicBezTo>
                <a:cubicBezTo>
                  <a:pt x="285149" y="2869651"/>
                  <a:pt x="293230" y="2864808"/>
                  <a:pt x="298450" y="2857500"/>
                </a:cubicBezTo>
                <a:cubicBezTo>
                  <a:pt x="303952" y="2849797"/>
                  <a:pt x="305648" y="2839803"/>
                  <a:pt x="311150" y="2832100"/>
                </a:cubicBezTo>
                <a:cubicBezTo>
                  <a:pt x="316370" y="2824792"/>
                  <a:pt x="324451" y="2819949"/>
                  <a:pt x="330200" y="2813050"/>
                </a:cubicBezTo>
                <a:cubicBezTo>
                  <a:pt x="335086" y="2807187"/>
                  <a:pt x="338667" y="2800350"/>
                  <a:pt x="342900" y="2794000"/>
                </a:cubicBezTo>
                <a:cubicBezTo>
                  <a:pt x="345017" y="2785533"/>
                  <a:pt x="345347" y="2776406"/>
                  <a:pt x="349250" y="2768600"/>
                </a:cubicBezTo>
                <a:cubicBezTo>
                  <a:pt x="361141" y="2744819"/>
                  <a:pt x="371463" y="2743214"/>
                  <a:pt x="387350" y="2724150"/>
                </a:cubicBezTo>
                <a:cubicBezTo>
                  <a:pt x="392236" y="2718287"/>
                  <a:pt x="395614" y="2711310"/>
                  <a:pt x="400050" y="2705100"/>
                </a:cubicBezTo>
                <a:cubicBezTo>
                  <a:pt x="406201" y="2696488"/>
                  <a:pt x="412212" y="2687735"/>
                  <a:pt x="419100" y="2679700"/>
                </a:cubicBezTo>
                <a:cubicBezTo>
                  <a:pt x="424944" y="2672882"/>
                  <a:pt x="432637" y="2667739"/>
                  <a:pt x="438150" y="2660650"/>
                </a:cubicBezTo>
                <a:cubicBezTo>
                  <a:pt x="456021" y="2637673"/>
                  <a:pt x="463683" y="2618169"/>
                  <a:pt x="482600" y="2597150"/>
                </a:cubicBezTo>
                <a:cubicBezTo>
                  <a:pt x="494615" y="2583800"/>
                  <a:pt x="512668" y="2575114"/>
                  <a:pt x="520700" y="2559050"/>
                </a:cubicBezTo>
                <a:cubicBezTo>
                  <a:pt x="555507" y="2489436"/>
                  <a:pt x="509544" y="2574668"/>
                  <a:pt x="552450" y="2514600"/>
                </a:cubicBezTo>
                <a:cubicBezTo>
                  <a:pt x="557952" y="2506897"/>
                  <a:pt x="559648" y="2496903"/>
                  <a:pt x="565150" y="2489200"/>
                </a:cubicBezTo>
                <a:cubicBezTo>
                  <a:pt x="570370" y="2481892"/>
                  <a:pt x="578356" y="2476968"/>
                  <a:pt x="584200" y="2470150"/>
                </a:cubicBezTo>
                <a:cubicBezTo>
                  <a:pt x="591088" y="2462115"/>
                  <a:pt x="596362" y="2452785"/>
                  <a:pt x="603250" y="2444750"/>
                </a:cubicBezTo>
                <a:cubicBezTo>
                  <a:pt x="609094" y="2437932"/>
                  <a:pt x="616613" y="2432650"/>
                  <a:pt x="622300" y="2425700"/>
                </a:cubicBezTo>
                <a:cubicBezTo>
                  <a:pt x="635704" y="2409318"/>
                  <a:pt x="645433" y="2389867"/>
                  <a:pt x="660400" y="2374900"/>
                </a:cubicBezTo>
                <a:cubicBezTo>
                  <a:pt x="703896" y="2331404"/>
                  <a:pt x="683556" y="2346763"/>
                  <a:pt x="717550" y="2324100"/>
                </a:cubicBezTo>
                <a:lnTo>
                  <a:pt x="755650" y="2266950"/>
                </a:lnTo>
                <a:lnTo>
                  <a:pt x="768350" y="2247900"/>
                </a:lnTo>
                <a:cubicBezTo>
                  <a:pt x="772583" y="2241550"/>
                  <a:pt x="775654" y="2234246"/>
                  <a:pt x="781050" y="2228850"/>
                </a:cubicBezTo>
                <a:cubicBezTo>
                  <a:pt x="787400" y="2222500"/>
                  <a:pt x="794351" y="2216699"/>
                  <a:pt x="800100" y="2209800"/>
                </a:cubicBezTo>
                <a:cubicBezTo>
                  <a:pt x="830097" y="2173804"/>
                  <a:pt x="794446" y="2208826"/>
                  <a:pt x="825500" y="2165350"/>
                </a:cubicBezTo>
                <a:cubicBezTo>
                  <a:pt x="830720" y="2158042"/>
                  <a:pt x="838801" y="2153199"/>
                  <a:pt x="844550" y="2146300"/>
                </a:cubicBezTo>
                <a:cubicBezTo>
                  <a:pt x="849436" y="2140437"/>
                  <a:pt x="851854" y="2132646"/>
                  <a:pt x="857250" y="2127250"/>
                </a:cubicBezTo>
                <a:cubicBezTo>
                  <a:pt x="893939" y="2090561"/>
                  <a:pt x="858940" y="2142313"/>
                  <a:pt x="895350" y="2095500"/>
                </a:cubicBezTo>
                <a:cubicBezTo>
                  <a:pt x="904721" y="2083452"/>
                  <a:pt x="912283" y="2070100"/>
                  <a:pt x="920750" y="2057400"/>
                </a:cubicBezTo>
                <a:lnTo>
                  <a:pt x="933450" y="2038350"/>
                </a:lnTo>
                <a:cubicBezTo>
                  <a:pt x="937683" y="2032000"/>
                  <a:pt x="941571" y="2025405"/>
                  <a:pt x="946150" y="2019300"/>
                </a:cubicBezTo>
                <a:cubicBezTo>
                  <a:pt x="952500" y="2010833"/>
                  <a:pt x="959049" y="2002512"/>
                  <a:pt x="965200" y="1993900"/>
                </a:cubicBezTo>
                <a:cubicBezTo>
                  <a:pt x="979559" y="1973798"/>
                  <a:pt x="979162" y="1970203"/>
                  <a:pt x="996950" y="1949450"/>
                </a:cubicBezTo>
                <a:cubicBezTo>
                  <a:pt x="1002794" y="1942632"/>
                  <a:pt x="1010156" y="1937218"/>
                  <a:pt x="1016000" y="1930400"/>
                </a:cubicBezTo>
                <a:cubicBezTo>
                  <a:pt x="1022888" y="1922365"/>
                  <a:pt x="1028162" y="1913035"/>
                  <a:pt x="1035050" y="1905000"/>
                </a:cubicBezTo>
                <a:cubicBezTo>
                  <a:pt x="1050970" y="1886427"/>
                  <a:pt x="1059424" y="1881957"/>
                  <a:pt x="1079500" y="1866900"/>
                </a:cubicBezTo>
                <a:cubicBezTo>
                  <a:pt x="1083733" y="1858433"/>
                  <a:pt x="1086040" y="1848687"/>
                  <a:pt x="1092200" y="1841500"/>
                </a:cubicBezTo>
                <a:cubicBezTo>
                  <a:pt x="1099088" y="1833465"/>
                  <a:pt x="1110116" y="1829934"/>
                  <a:pt x="1117600" y="1822450"/>
                </a:cubicBezTo>
                <a:cubicBezTo>
                  <a:pt x="1125084" y="1814966"/>
                  <a:pt x="1130581" y="1805720"/>
                  <a:pt x="1136650" y="1797050"/>
                </a:cubicBezTo>
                <a:cubicBezTo>
                  <a:pt x="1145403" y="1784546"/>
                  <a:pt x="1153583" y="1771650"/>
                  <a:pt x="1162050" y="1758950"/>
                </a:cubicBezTo>
                <a:cubicBezTo>
                  <a:pt x="1174537" y="1740219"/>
                  <a:pt x="1175465" y="1736129"/>
                  <a:pt x="1193800" y="1720850"/>
                </a:cubicBezTo>
                <a:cubicBezTo>
                  <a:pt x="1199663" y="1715964"/>
                  <a:pt x="1206500" y="1712383"/>
                  <a:pt x="1212850" y="1708150"/>
                </a:cubicBezTo>
                <a:cubicBezTo>
                  <a:pt x="1217083" y="1701800"/>
                  <a:pt x="1219807" y="1694126"/>
                  <a:pt x="1225550" y="1689100"/>
                </a:cubicBezTo>
                <a:cubicBezTo>
                  <a:pt x="1237037" y="1679049"/>
                  <a:pt x="1250950" y="1672167"/>
                  <a:pt x="1263650" y="1663700"/>
                </a:cubicBezTo>
                <a:lnTo>
                  <a:pt x="1282700" y="1651000"/>
                </a:lnTo>
                <a:cubicBezTo>
                  <a:pt x="1289050" y="1646767"/>
                  <a:pt x="1296354" y="1643696"/>
                  <a:pt x="1301750" y="1638300"/>
                </a:cubicBezTo>
                <a:cubicBezTo>
                  <a:pt x="1345246" y="1594804"/>
                  <a:pt x="1324906" y="1610163"/>
                  <a:pt x="1358900" y="1587500"/>
                </a:cubicBezTo>
                <a:cubicBezTo>
                  <a:pt x="1363133" y="1581150"/>
                  <a:pt x="1365857" y="1573476"/>
                  <a:pt x="1371600" y="1568450"/>
                </a:cubicBezTo>
                <a:cubicBezTo>
                  <a:pt x="1390518" y="1551897"/>
                  <a:pt x="1406074" y="1542369"/>
                  <a:pt x="1428750" y="1536700"/>
                </a:cubicBezTo>
                <a:cubicBezTo>
                  <a:pt x="1439221" y="1534082"/>
                  <a:pt x="1449713" y="1530722"/>
                  <a:pt x="1460500" y="1530350"/>
                </a:cubicBezTo>
                <a:cubicBezTo>
                  <a:pt x="1572637" y="1526483"/>
                  <a:pt x="1684867" y="1526117"/>
                  <a:pt x="1797050" y="1524000"/>
                </a:cubicBezTo>
                <a:cubicBezTo>
                  <a:pt x="1809750" y="1521883"/>
                  <a:pt x="1822388" y="1519352"/>
                  <a:pt x="1835150" y="1517650"/>
                </a:cubicBezTo>
                <a:cubicBezTo>
                  <a:pt x="1857802" y="1514630"/>
                  <a:pt x="1905163" y="1511259"/>
                  <a:pt x="1930400" y="1504950"/>
                </a:cubicBezTo>
                <a:cubicBezTo>
                  <a:pt x="1943387" y="1501703"/>
                  <a:pt x="1955800" y="1496483"/>
                  <a:pt x="1968500" y="1492250"/>
                </a:cubicBezTo>
                <a:lnTo>
                  <a:pt x="1987550" y="1485900"/>
                </a:lnTo>
                <a:cubicBezTo>
                  <a:pt x="1993900" y="1483783"/>
                  <a:pt x="2000613" y="1482543"/>
                  <a:pt x="2006600" y="1479550"/>
                </a:cubicBezTo>
                <a:cubicBezTo>
                  <a:pt x="2015067" y="1475317"/>
                  <a:pt x="2023781" y="1471546"/>
                  <a:pt x="2032000" y="1466850"/>
                </a:cubicBezTo>
                <a:cubicBezTo>
                  <a:pt x="2038626" y="1463064"/>
                  <a:pt x="2044076" y="1457250"/>
                  <a:pt x="2051050" y="1454150"/>
                </a:cubicBezTo>
                <a:cubicBezTo>
                  <a:pt x="2063283" y="1448713"/>
                  <a:pt x="2078011" y="1448876"/>
                  <a:pt x="2089150" y="1441450"/>
                </a:cubicBezTo>
                <a:lnTo>
                  <a:pt x="2127250" y="1416050"/>
                </a:lnTo>
                <a:cubicBezTo>
                  <a:pt x="2142327" y="1405999"/>
                  <a:pt x="2157916" y="1396115"/>
                  <a:pt x="2171700" y="1384300"/>
                </a:cubicBezTo>
                <a:cubicBezTo>
                  <a:pt x="2206037" y="1354868"/>
                  <a:pt x="2174369" y="1374054"/>
                  <a:pt x="2216150" y="1346200"/>
                </a:cubicBezTo>
                <a:cubicBezTo>
                  <a:pt x="2232765" y="1335123"/>
                  <a:pt x="2248410" y="1321866"/>
                  <a:pt x="2266950" y="1314450"/>
                </a:cubicBezTo>
                <a:cubicBezTo>
                  <a:pt x="2293130" y="1303978"/>
                  <a:pt x="2315651" y="1297499"/>
                  <a:pt x="2336800" y="1276350"/>
                </a:cubicBezTo>
                <a:cubicBezTo>
                  <a:pt x="2351617" y="1261533"/>
                  <a:pt x="2364487" y="1244472"/>
                  <a:pt x="2381250" y="1231900"/>
                </a:cubicBezTo>
                <a:cubicBezTo>
                  <a:pt x="2403411" y="1215279"/>
                  <a:pt x="2408011" y="1213700"/>
                  <a:pt x="2425700" y="1193800"/>
                </a:cubicBezTo>
                <a:cubicBezTo>
                  <a:pt x="2440505" y="1177144"/>
                  <a:pt x="2458088" y="1151993"/>
                  <a:pt x="2476500" y="1136650"/>
                </a:cubicBezTo>
                <a:cubicBezTo>
                  <a:pt x="2482363" y="1131764"/>
                  <a:pt x="2490154" y="1129346"/>
                  <a:pt x="2495550" y="1123950"/>
                </a:cubicBezTo>
                <a:cubicBezTo>
                  <a:pt x="2542808" y="1076692"/>
                  <a:pt x="2488755" y="1115780"/>
                  <a:pt x="2533650" y="1085850"/>
                </a:cubicBezTo>
                <a:cubicBezTo>
                  <a:pt x="2542117" y="1073150"/>
                  <a:pt x="2551197" y="1060838"/>
                  <a:pt x="2559050" y="1047750"/>
                </a:cubicBezTo>
                <a:cubicBezTo>
                  <a:pt x="2565400" y="1037167"/>
                  <a:pt x="2570695" y="1025874"/>
                  <a:pt x="2578100" y="1016000"/>
                </a:cubicBezTo>
                <a:cubicBezTo>
                  <a:pt x="2617064" y="964048"/>
                  <a:pt x="2577112" y="1034090"/>
                  <a:pt x="2616200" y="971550"/>
                </a:cubicBezTo>
                <a:cubicBezTo>
                  <a:pt x="2621217" y="963523"/>
                  <a:pt x="2623088" y="953622"/>
                  <a:pt x="2628900" y="946150"/>
                </a:cubicBezTo>
                <a:cubicBezTo>
                  <a:pt x="2638089" y="934336"/>
                  <a:pt x="2650706" y="925587"/>
                  <a:pt x="2660650" y="914400"/>
                </a:cubicBezTo>
                <a:cubicBezTo>
                  <a:pt x="2667681" y="906490"/>
                  <a:pt x="2672812" y="897035"/>
                  <a:pt x="2679700" y="889000"/>
                </a:cubicBezTo>
                <a:cubicBezTo>
                  <a:pt x="2711235" y="852209"/>
                  <a:pt x="2699212" y="883672"/>
                  <a:pt x="2736850" y="819150"/>
                </a:cubicBezTo>
                <a:cubicBezTo>
                  <a:pt x="2751667" y="793750"/>
                  <a:pt x="2763657" y="766475"/>
                  <a:pt x="2781300" y="742950"/>
                </a:cubicBezTo>
                <a:cubicBezTo>
                  <a:pt x="2840919" y="663458"/>
                  <a:pt x="2796789" y="720491"/>
                  <a:pt x="2851150" y="654050"/>
                </a:cubicBezTo>
                <a:cubicBezTo>
                  <a:pt x="2859732" y="643560"/>
                  <a:pt x="2868083" y="632883"/>
                  <a:pt x="2876550" y="622300"/>
                </a:cubicBezTo>
                <a:cubicBezTo>
                  <a:pt x="2885017" y="611717"/>
                  <a:pt x="2894977" y="602172"/>
                  <a:pt x="2901950" y="590550"/>
                </a:cubicBezTo>
                <a:cubicBezTo>
                  <a:pt x="2947267" y="515021"/>
                  <a:pt x="2889308" y="607933"/>
                  <a:pt x="2952750" y="520700"/>
                </a:cubicBezTo>
                <a:cubicBezTo>
                  <a:pt x="2960009" y="510718"/>
                  <a:pt x="2964626" y="498993"/>
                  <a:pt x="2971800" y="488950"/>
                </a:cubicBezTo>
                <a:cubicBezTo>
                  <a:pt x="2985827" y="469312"/>
                  <a:pt x="3001590" y="450971"/>
                  <a:pt x="3016250" y="431800"/>
                </a:cubicBezTo>
                <a:cubicBezTo>
                  <a:pt x="3017326" y="430393"/>
                  <a:pt x="3070041" y="358959"/>
                  <a:pt x="3079750" y="349250"/>
                </a:cubicBezTo>
                <a:cubicBezTo>
                  <a:pt x="3096683" y="332317"/>
                  <a:pt x="3118229" y="318985"/>
                  <a:pt x="3130550" y="298450"/>
                </a:cubicBezTo>
                <a:cubicBezTo>
                  <a:pt x="3136900" y="287867"/>
                  <a:pt x="3142974" y="277113"/>
                  <a:pt x="3149600" y="266700"/>
                </a:cubicBezTo>
                <a:cubicBezTo>
                  <a:pt x="3157795" y="253823"/>
                  <a:pt x="3167147" y="241688"/>
                  <a:pt x="3175000" y="228600"/>
                </a:cubicBezTo>
                <a:cubicBezTo>
                  <a:pt x="3200074" y="186810"/>
                  <a:pt x="3173077" y="217823"/>
                  <a:pt x="3206750" y="184150"/>
                </a:cubicBezTo>
                <a:cubicBezTo>
                  <a:pt x="3208867" y="177800"/>
                  <a:pt x="3209506" y="170747"/>
                  <a:pt x="3213100" y="165100"/>
                </a:cubicBezTo>
                <a:cubicBezTo>
                  <a:pt x="3230470" y="137805"/>
                  <a:pt x="3255141" y="100286"/>
                  <a:pt x="3289300" y="88900"/>
                </a:cubicBezTo>
                <a:lnTo>
                  <a:pt x="3308350" y="82550"/>
                </a:lnTo>
                <a:cubicBezTo>
                  <a:pt x="3312583" y="76200"/>
                  <a:pt x="3316164" y="69363"/>
                  <a:pt x="3321050" y="63500"/>
                </a:cubicBezTo>
                <a:cubicBezTo>
                  <a:pt x="3326799" y="56601"/>
                  <a:pt x="3335119" y="51922"/>
                  <a:pt x="3340100" y="44450"/>
                </a:cubicBezTo>
                <a:cubicBezTo>
                  <a:pt x="3343813" y="38881"/>
                  <a:pt x="3344333" y="31750"/>
                  <a:pt x="3346450" y="25400"/>
                </a:cubicBezTo>
                <a:lnTo>
                  <a:pt x="3321050" y="0"/>
                </a:lnTo>
              </a:path>
            </a:pathLst>
          </a:custGeom>
          <a:ln w="406400" cap="rnd">
            <a:solidFill>
              <a:schemeClr val="tx1">
                <a:lumMod val="40000"/>
                <a:lumOff val="60000"/>
              </a:schemeClr>
            </a:solidFill>
            <a:roun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3" name="直線コネクタ 2">
            <a:extLst>
              <a:ext uri="{FF2B5EF4-FFF2-40B4-BE49-F238E27FC236}">
                <a16:creationId xmlns:a16="http://schemas.microsoft.com/office/drawing/2014/main" id="{E16E314C-810C-4382-8753-16F82D7A8F71}"/>
              </a:ext>
            </a:extLst>
          </p:cNvPr>
          <p:cNvCxnSpPr>
            <a:cxnSpLocks/>
            <a:stCxn id="53" idx="0"/>
            <a:endCxn id="79" idx="4"/>
          </p:cNvCxnSpPr>
          <p:nvPr/>
        </p:nvCxnSpPr>
        <p:spPr>
          <a:xfrm flipH="1">
            <a:off x="2761696" y="2855517"/>
            <a:ext cx="144820" cy="1238967"/>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39">
            <a:extLst>
              <a:ext uri="{FF2B5EF4-FFF2-40B4-BE49-F238E27FC236}">
                <a16:creationId xmlns:a16="http://schemas.microsoft.com/office/drawing/2014/main" id="{43A3E7E0-4168-4657-AA38-1CBF82881DE8}"/>
              </a:ext>
            </a:extLst>
          </p:cNvPr>
          <p:cNvSpPr/>
          <p:nvPr/>
        </p:nvSpPr>
        <p:spPr>
          <a:xfrm>
            <a:off x="7291274"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6" name="直線コネクタ 135">
            <a:extLst>
              <a:ext uri="{FF2B5EF4-FFF2-40B4-BE49-F238E27FC236}">
                <a16:creationId xmlns:a16="http://schemas.microsoft.com/office/drawing/2014/main" id="{0992FBAD-69D3-4F85-BC1A-AA5E7A847930}"/>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39">
            <a:extLst>
              <a:ext uri="{FF2B5EF4-FFF2-40B4-BE49-F238E27FC236}">
                <a16:creationId xmlns:a16="http://schemas.microsoft.com/office/drawing/2014/main" id="{232455B9-1483-4B8C-BF85-454EE7DD05FA}"/>
              </a:ext>
            </a:extLst>
          </p:cNvPr>
          <p:cNvSpPr/>
          <p:nvPr/>
        </p:nvSpPr>
        <p:spPr>
          <a:xfrm>
            <a:off x="7291274"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8" name="直線コネクタ 138">
            <a:extLst>
              <a:ext uri="{FF2B5EF4-FFF2-40B4-BE49-F238E27FC236}">
                <a16:creationId xmlns:a16="http://schemas.microsoft.com/office/drawing/2014/main" id="{37E087EB-2B32-4672-B296-F4F2BFE58B28}"/>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9">
            <a:extLst>
              <a:ext uri="{FF2B5EF4-FFF2-40B4-BE49-F238E27FC236}">
                <a16:creationId xmlns:a16="http://schemas.microsoft.com/office/drawing/2014/main" id="{7FFEE6E4-5E74-4F9A-866C-B8A1C6255C9D}"/>
              </a:ext>
            </a:extLst>
          </p:cNvPr>
          <p:cNvSpPr/>
          <p:nvPr/>
        </p:nvSpPr>
        <p:spPr>
          <a:xfrm>
            <a:off x="7291274" y="280738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0" name="直線コネクタ 141">
            <a:extLst>
              <a:ext uri="{FF2B5EF4-FFF2-40B4-BE49-F238E27FC236}">
                <a16:creationId xmlns:a16="http://schemas.microsoft.com/office/drawing/2014/main" id="{99FCBCD8-DEE7-4555-A10E-543B0D98670D}"/>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39">
            <a:extLst>
              <a:ext uri="{FF2B5EF4-FFF2-40B4-BE49-F238E27FC236}">
                <a16:creationId xmlns:a16="http://schemas.microsoft.com/office/drawing/2014/main" id="{0E064D40-12B8-4255-BF90-6A7FB9140AFA}"/>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2" name="直線コネクタ 144">
            <a:extLst>
              <a:ext uri="{FF2B5EF4-FFF2-40B4-BE49-F238E27FC236}">
                <a16:creationId xmlns:a16="http://schemas.microsoft.com/office/drawing/2014/main" id="{9FB98B2C-F242-4C68-999B-59303A8D5414}"/>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39">
            <a:extLst>
              <a:ext uri="{FF2B5EF4-FFF2-40B4-BE49-F238E27FC236}">
                <a16:creationId xmlns:a16="http://schemas.microsoft.com/office/drawing/2014/main" id="{8C8630B5-8875-42A7-A87B-2A01E4B9BDF4}"/>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4" name="直線コネクタ 147">
            <a:extLst>
              <a:ext uri="{FF2B5EF4-FFF2-40B4-BE49-F238E27FC236}">
                <a16:creationId xmlns:a16="http://schemas.microsoft.com/office/drawing/2014/main" id="{1CF4849A-F7FF-4866-8D2C-24E7F628416A}"/>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48">
            <a:extLst>
              <a:ext uri="{FF2B5EF4-FFF2-40B4-BE49-F238E27FC236}">
                <a16:creationId xmlns:a16="http://schemas.microsoft.com/office/drawing/2014/main" id="{5BACA4D1-CF50-464E-B5D9-0A531E384E83}"/>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6" name="テキスト ボックス 149">
            <a:extLst>
              <a:ext uri="{FF2B5EF4-FFF2-40B4-BE49-F238E27FC236}">
                <a16:creationId xmlns:a16="http://schemas.microsoft.com/office/drawing/2014/main" id="{75045F79-6780-4DEC-9637-246BFD881BE8}"/>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7" name="テキスト ボックス 150">
            <a:extLst>
              <a:ext uri="{FF2B5EF4-FFF2-40B4-BE49-F238E27FC236}">
                <a16:creationId xmlns:a16="http://schemas.microsoft.com/office/drawing/2014/main" id="{8BFFFB24-D8C2-4448-9EA3-76D004F2A63A}"/>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8" name="テキスト ボックス 151">
            <a:extLst>
              <a:ext uri="{FF2B5EF4-FFF2-40B4-BE49-F238E27FC236}">
                <a16:creationId xmlns:a16="http://schemas.microsoft.com/office/drawing/2014/main" id="{F7A1841E-2AFF-4376-8360-702358FF5AF2}"/>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9" name="テキスト ボックス 152">
            <a:extLst>
              <a:ext uri="{FF2B5EF4-FFF2-40B4-BE49-F238E27FC236}">
                <a16:creationId xmlns:a16="http://schemas.microsoft.com/office/drawing/2014/main" id="{F344213E-22BD-4313-84D9-5502FC237B9E}"/>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20" name="Oval 139">
            <a:extLst>
              <a:ext uri="{FF2B5EF4-FFF2-40B4-BE49-F238E27FC236}">
                <a16:creationId xmlns:a16="http://schemas.microsoft.com/office/drawing/2014/main" id="{F9C095D3-F447-4BDB-AE05-178EF7AF0551}"/>
              </a:ext>
            </a:extLst>
          </p:cNvPr>
          <p:cNvSpPr/>
          <p:nvPr/>
        </p:nvSpPr>
        <p:spPr>
          <a:xfrm>
            <a:off x="6776650"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1" name="Oval 139">
            <a:extLst>
              <a:ext uri="{FF2B5EF4-FFF2-40B4-BE49-F238E27FC236}">
                <a16:creationId xmlns:a16="http://schemas.microsoft.com/office/drawing/2014/main" id="{9DA42E4C-5EAE-481A-90F0-CE08CD4EEA9E}"/>
              </a:ext>
            </a:extLst>
          </p:cNvPr>
          <p:cNvSpPr/>
          <p:nvPr/>
        </p:nvSpPr>
        <p:spPr>
          <a:xfrm>
            <a:off x="6771929" y="22550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92A4667D-A59D-4BDC-AC1A-246397FF6144}"/>
              </a:ext>
            </a:extLst>
          </p:cNvPr>
          <p:cNvSpPr/>
          <p:nvPr/>
        </p:nvSpPr>
        <p:spPr>
          <a:xfrm>
            <a:off x="6776650"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616D7371-DCB1-4CA9-B3DD-336DF2FC2665}"/>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E9E593E8-810E-48BF-88A0-E663E0899A4A}"/>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7" name="直線矢印コネクタ 126">
            <a:extLst>
              <a:ext uri="{FF2B5EF4-FFF2-40B4-BE49-F238E27FC236}">
                <a16:creationId xmlns:a16="http://schemas.microsoft.com/office/drawing/2014/main" id="{F7E7D2BA-7348-4310-82D5-67C2A071FE2A}"/>
              </a:ext>
            </a:extLst>
          </p:cNvPr>
          <p:cNvCxnSpPr>
            <a:cxnSpLocks/>
            <a:stCxn id="132"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FAE3AD84-DB55-41F8-B7EB-2740F686791B}"/>
              </a:ext>
            </a:extLst>
          </p:cNvPr>
          <p:cNvCxnSpPr>
            <a:cxnSpLocks/>
            <a:stCxn id="132"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8CA50479-9A9B-48E6-836C-8594CBA8ADA9}"/>
              </a:ext>
            </a:extLst>
          </p:cNvPr>
          <p:cNvCxnSpPr>
            <a:cxnSpLocks/>
            <a:stCxn id="132"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E2A94151-D7C1-4790-9F81-0E7FF429A203}"/>
              </a:ext>
            </a:extLst>
          </p:cNvPr>
          <p:cNvCxnSpPr>
            <a:cxnSpLocks/>
            <a:stCxn id="132"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フローチャート: カード 130">
            <a:extLst>
              <a:ext uri="{FF2B5EF4-FFF2-40B4-BE49-F238E27FC236}">
                <a16:creationId xmlns:a16="http://schemas.microsoft.com/office/drawing/2014/main" id="{BB0534F5-8B90-43E1-8BCF-01ABC49F3691}"/>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2" name="四角形: 上の 2 つの角を切り取る 131">
            <a:extLst>
              <a:ext uri="{FF2B5EF4-FFF2-40B4-BE49-F238E27FC236}">
                <a16:creationId xmlns:a16="http://schemas.microsoft.com/office/drawing/2014/main" id="{2AAD2912-878D-4C1A-8EED-9DD224701C8E}"/>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3" name="楕円 132">
            <a:extLst>
              <a:ext uri="{FF2B5EF4-FFF2-40B4-BE49-F238E27FC236}">
                <a16:creationId xmlns:a16="http://schemas.microsoft.com/office/drawing/2014/main" id="{46D2EAD6-5C16-41C3-83B1-628D75049EEB}"/>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4" name="楕円 133">
            <a:extLst>
              <a:ext uri="{FF2B5EF4-FFF2-40B4-BE49-F238E27FC236}">
                <a16:creationId xmlns:a16="http://schemas.microsoft.com/office/drawing/2014/main" id="{08B10FE9-1003-4169-BE4D-0C0CDF4E1F57}"/>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5" name="Oval 139">
            <a:extLst>
              <a:ext uri="{FF2B5EF4-FFF2-40B4-BE49-F238E27FC236}">
                <a16:creationId xmlns:a16="http://schemas.microsoft.com/office/drawing/2014/main" id="{BB70AD05-A817-4A48-B02B-542B9CFE3DBA}"/>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DCC7608E-1AAE-484C-946B-98DD2A3DAF3A}"/>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A69F2C85-98D0-4781-8176-F97E9F75EB19}"/>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9461FFB6-BE15-4009-AB09-95B4530A1961}"/>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CB5FDF96-F2CA-47D7-99CB-3D32F5612004}"/>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92" name="Oval 139">
            <a:extLst>
              <a:ext uri="{FF2B5EF4-FFF2-40B4-BE49-F238E27FC236}">
                <a16:creationId xmlns:a16="http://schemas.microsoft.com/office/drawing/2014/main" id="{4DF83BE5-063B-4FAC-8A4F-22CBA5D9F234}"/>
              </a:ext>
            </a:extLst>
          </p:cNvPr>
          <p:cNvSpPr/>
          <p:nvPr/>
        </p:nvSpPr>
        <p:spPr>
          <a:xfrm>
            <a:off x="7289769"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3" name="直線コネクタ 135">
            <a:extLst>
              <a:ext uri="{FF2B5EF4-FFF2-40B4-BE49-F238E27FC236}">
                <a16:creationId xmlns:a16="http://schemas.microsoft.com/office/drawing/2014/main" id="{0139A44E-C026-47C3-9CE5-5E6D0B6C0855}"/>
              </a:ext>
            </a:extLst>
          </p:cNvPr>
          <p:cNvCxnSpPr>
            <a:cxnSpLocks/>
          </p:cNvCxnSpPr>
          <p:nvPr/>
        </p:nvCxnSpPr>
        <p:spPr>
          <a:xfrm>
            <a:off x="6991145"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38">
            <a:extLst>
              <a:ext uri="{FF2B5EF4-FFF2-40B4-BE49-F238E27FC236}">
                <a16:creationId xmlns:a16="http://schemas.microsoft.com/office/drawing/2014/main" id="{5E9CADF3-5B12-4E37-BFCB-643D0DF314D4}"/>
              </a:ext>
            </a:extLst>
          </p:cNvPr>
          <p:cNvCxnSpPr>
            <a:cxnSpLocks/>
          </p:cNvCxnSpPr>
          <p:nvPr/>
        </p:nvCxnSpPr>
        <p:spPr>
          <a:xfrm>
            <a:off x="6986424" y="2363075"/>
            <a:ext cx="303345"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41">
            <a:extLst>
              <a:ext uri="{FF2B5EF4-FFF2-40B4-BE49-F238E27FC236}">
                <a16:creationId xmlns:a16="http://schemas.microsoft.com/office/drawing/2014/main" id="{B61AF347-5C71-4D3A-A7D8-C2FAF30E2581}"/>
              </a:ext>
            </a:extLst>
          </p:cNvPr>
          <p:cNvCxnSpPr>
            <a:cxnSpLocks/>
          </p:cNvCxnSpPr>
          <p:nvPr/>
        </p:nvCxnSpPr>
        <p:spPr>
          <a:xfrm>
            <a:off x="6991145"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Oval 139">
            <a:extLst>
              <a:ext uri="{FF2B5EF4-FFF2-40B4-BE49-F238E27FC236}">
                <a16:creationId xmlns:a16="http://schemas.microsoft.com/office/drawing/2014/main" id="{5C964A14-EE4B-4BBD-870E-5B9194503760}"/>
              </a:ext>
            </a:extLst>
          </p:cNvPr>
          <p:cNvSpPr/>
          <p:nvPr/>
        </p:nvSpPr>
        <p:spPr>
          <a:xfrm>
            <a:off x="7289769"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9" name="直線コネクタ 144">
            <a:extLst>
              <a:ext uri="{FF2B5EF4-FFF2-40B4-BE49-F238E27FC236}">
                <a16:creationId xmlns:a16="http://schemas.microsoft.com/office/drawing/2014/main" id="{84A5EB3D-29EB-442B-B7E0-5E11D7FE80F4}"/>
              </a:ext>
            </a:extLst>
          </p:cNvPr>
          <p:cNvCxnSpPr>
            <a:cxnSpLocks/>
          </p:cNvCxnSpPr>
          <p:nvPr/>
        </p:nvCxnSpPr>
        <p:spPr>
          <a:xfrm>
            <a:off x="6991282"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Oval 139">
            <a:extLst>
              <a:ext uri="{FF2B5EF4-FFF2-40B4-BE49-F238E27FC236}">
                <a16:creationId xmlns:a16="http://schemas.microsoft.com/office/drawing/2014/main" id="{9D7A429D-9D5F-45C8-B7B2-D78EAD13DE1B}"/>
              </a:ext>
            </a:extLst>
          </p:cNvPr>
          <p:cNvSpPr/>
          <p:nvPr/>
        </p:nvSpPr>
        <p:spPr>
          <a:xfrm>
            <a:off x="7262444"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201" name="直線コネクタ 147">
            <a:extLst>
              <a:ext uri="{FF2B5EF4-FFF2-40B4-BE49-F238E27FC236}">
                <a16:creationId xmlns:a16="http://schemas.microsoft.com/office/drawing/2014/main" id="{BEFF53DD-37D9-4493-A869-DE7250B648CD}"/>
              </a:ext>
            </a:extLst>
          </p:cNvPr>
          <p:cNvCxnSpPr>
            <a:cxnSpLocks/>
          </p:cNvCxnSpPr>
          <p:nvPr/>
        </p:nvCxnSpPr>
        <p:spPr>
          <a:xfrm>
            <a:off x="6991282"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テキスト ボックス 148">
            <a:extLst>
              <a:ext uri="{FF2B5EF4-FFF2-40B4-BE49-F238E27FC236}">
                <a16:creationId xmlns:a16="http://schemas.microsoft.com/office/drawing/2014/main" id="{1A263D56-49D1-4357-BA00-ED35AFCCD2A6}"/>
              </a:ext>
            </a:extLst>
          </p:cNvPr>
          <p:cNvSpPr txBox="1"/>
          <p:nvPr/>
        </p:nvSpPr>
        <p:spPr>
          <a:xfrm>
            <a:off x="7087539"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3" name="テキスト ボックス 149">
            <a:extLst>
              <a:ext uri="{FF2B5EF4-FFF2-40B4-BE49-F238E27FC236}">
                <a16:creationId xmlns:a16="http://schemas.microsoft.com/office/drawing/2014/main" id="{6C06351B-DE2F-4B37-9583-6B5ED2AE3505}"/>
              </a:ext>
            </a:extLst>
          </p:cNvPr>
          <p:cNvSpPr txBox="1"/>
          <p:nvPr/>
        </p:nvSpPr>
        <p:spPr>
          <a:xfrm>
            <a:off x="7075439"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4" name="テキスト ボックス 150">
            <a:extLst>
              <a:ext uri="{FF2B5EF4-FFF2-40B4-BE49-F238E27FC236}">
                <a16:creationId xmlns:a16="http://schemas.microsoft.com/office/drawing/2014/main" id="{51BB3356-9093-447C-A178-CFAB71D476CC}"/>
              </a:ext>
            </a:extLst>
          </p:cNvPr>
          <p:cNvSpPr txBox="1"/>
          <p:nvPr/>
        </p:nvSpPr>
        <p:spPr>
          <a:xfrm>
            <a:off x="7087539"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5" name="テキスト ボックス 151">
            <a:extLst>
              <a:ext uri="{FF2B5EF4-FFF2-40B4-BE49-F238E27FC236}">
                <a16:creationId xmlns:a16="http://schemas.microsoft.com/office/drawing/2014/main" id="{6D93D5F2-EF26-4FA3-AC63-EC8AA4F74B1C}"/>
              </a:ext>
            </a:extLst>
          </p:cNvPr>
          <p:cNvSpPr txBox="1"/>
          <p:nvPr/>
        </p:nvSpPr>
        <p:spPr>
          <a:xfrm>
            <a:off x="7060214"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6" name="テキスト ボックス 152">
            <a:extLst>
              <a:ext uri="{FF2B5EF4-FFF2-40B4-BE49-F238E27FC236}">
                <a16:creationId xmlns:a16="http://schemas.microsoft.com/office/drawing/2014/main" id="{50B38A98-D7DD-4A73-B2FE-54BE2C375625}"/>
              </a:ext>
            </a:extLst>
          </p:cNvPr>
          <p:cNvSpPr txBox="1"/>
          <p:nvPr/>
        </p:nvSpPr>
        <p:spPr>
          <a:xfrm>
            <a:off x="7065339"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7" name="Oval 139">
            <a:extLst>
              <a:ext uri="{FF2B5EF4-FFF2-40B4-BE49-F238E27FC236}">
                <a16:creationId xmlns:a16="http://schemas.microsoft.com/office/drawing/2014/main" id="{EEC25B4D-FF36-4392-9105-9E472E29FD08}"/>
              </a:ext>
            </a:extLst>
          </p:cNvPr>
          <p:cNvSpPr/>
          <p:nvPr/>
        </p:nvSpPr>
        <p:spPr>
          <a:xfrm>
            <a:off x="6775145"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0" name="Oval 139">
            <a:extLst>
              <a:ext uri="{FF2B5EF4-FFF2-40B4-BE49-F238E27FC236}">
                <a16:creationId xmlns:a16="http://schemas.microsoft.com/office/drawing/2014/main" id="{07A025A2-A3C5-431D-A647-EEA19149CB65}"/>
              </a:ext>
            </a:extLst>
          </p:cNvPr>
          <p:cNvSpPr/>
          <p:nvPr/>
        </p:nvSpPr>
        <p:spPr>
          <a:xfrm>
            <a:off x="6775282"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1" name="Oval 139">
            <a:extLst>
              <a:ext uri="{FF2B5EF4-FFF2-40B4-BE49-F238E27FC236}">
                <a16:creationId xmlns:a16="http://schemas.microsoft.com/office/drawing/2014/main" id="{04D30C8D-6C55-41CE-AB4C-0939028AF8B6}"/>
              </a:ext>
            </a:extLst>
          </p:cNvPr>
          <p:cNvSpPr/>
          <p:nvPr/>
        </p:nvSpPr>
        <p:spPr>
          <a:xfrm>
            <a:off x="6775282"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6" name="十字形 145">
            <a:extLst>
              <a:ext uri="{FF2B5EF4-FFF2-40B4-BE49-F238E27FC236}">
                <a16:creationId xmlns:a16="http://schemas.microsoft.com/office/drawing/2014/main" id="{549A3DCE-BCF1-4A48-9B35-85C02B8C0D3A}"/>
              </a:ext>
            </a:extLst>
          </p:cNvPr>
          <p:cNvSpPr/>
          <p:nvPr/>
        </p:nvSpPr>
        <p:spPr>
          <a:xfrm rot="2700000">
            <a:off x="6074568" y="1617498"/>
            <a:ext cx="432000" cy="432000"/>
          </a:xfrm>
          <a:prstGeom prst="plus">
            <a:avLst>
              <a:gd name="adj" fmla="val 386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47" name="十字形 146">
            <a:extLst>
              <a:ext uri="{FF2B5EF4-FFF2-40B4-BE49-F238E27FC236}">
                <a16:creationId xmlns:a16="http://schemas.microsoft.com/office/drawing/2014/main" id="{DD7CB38F-7A37-4C59-8001-47BC56114AC6}"/>
              </a:ext>
            </a:extLst>
          </p:cNvPr>
          <p:cNvSpPr/>
          <p:nvPr/>
        </p:nvSpPr>
        <p:spPr>
          <a:xfrm rot="2700000">
            <a:off x="6073062" y="2167347"/>
            <a:ext cx="432000" cy="432000"/>
          </a:xfrm>
          <a:prstGeom prst="plus">
            <a:avLst>
              <a:gd name="adj" fmla="val 386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Tree>
    <p:extLst>
      <p:ext uri="{BB962C8B-B14F-4D97-AF65-F5344CB8AC3E}">
        <p14:creationId xmlns:p14="http://schemas.microsoft.com/office/powerpoint/2010/main" val="3240925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フリーフォーム: 図形 142">
            <a:extLst>
              <a:ext uri="{FF2B5EF4-FFF2-40B4-BE49-F238E27FC236}">
                <a16:creationId xmlns:a16="http://schemas.microsoft.com/office/drawing/2014/main" id="{C90BF16A-EE9B-47CC-8998-8ACB138A30A9}"/>
              </a:ext>
            </a:extLst>
          </p:cNvPr>
          <p:cNvSpPr/>
          <p:nvPr/>
        </p:nvSpPr>
        <p:spPr>
          <a:xfrm>
            <a:off x="1174525" y="1377901"/>
            <a:ext cx="3346450" cy="3302000"/>
          </a:xfrm>
          <a:custGeom>
            <a:avLst/>
            <a:gdLst>
              <a:gd name="connsiteX0" fmla="*/ 0 w 3346450"/>
              <a:gd name="connsiteY0" fmla="*/ 3302000 h 3302000"/>
              <a:gd name="connsiteX1" fmla="*/ 63500 w 3346450"/>
              <a:gd name="connsiteY1" fmla="*/ 3187700 h 3302000"/>
              <a:gd name="connsiteX2" fmla="*/ 88900 w 3346450"/>
              <a:gd name="connsiteY2" fmla="*/ 3149600 h 3302000"/>
              <a:gd name="connsiteX3" fmla="*/ 120650 w 3346450"/>
              <a:gd name="connsiteY3" fmla="*/ 3105150 h 3302000"/>
              <a:gd name="connsiteX4" fmla="*/ 133350 w 3346450"/>
              <a:gd name="connsiteY4" fmla="*/ 3079750 h 3302000"/>
              <a:gd name="connsiteX5" fmla="*/ 158750 w 3346450"/>
              <a:gd name="connsiteY5" fmla="*/ 3041650 h 3302000"/>
              <a:gd name="connsiteX6" fmla="*/ 171450 w 3346450"/>
              <a:gd name="connsiteY6" fmla="*/ 3022600 h 3302000"/>
              <a:gd name="connsiteX7" fmla="*/ 196850 w 3346450"/>
              <a:gd name="connsiteY7" fmla="*/ 2978150 h 3302000"/>
              <a:gd name="connsiteX8" fmla="*/ 215900 w 3346450"/>
              <a:gd name="connsiteY8" fmla="*/ 2959100 h 3302000"/>
              <a:gd name="connsiteX9" fmla="*/ 234950 w 3346450"/>
              <a:gd name="connsiteY9" fmla="*/ 2933700 h 3302000"/>
              <a:gd name="connsiteX10" fmla="*/ 247650 w 3346450"/>
              <a:gd name="connsiteY10" fmla="*/ 2914650 h 3302000"/>
              <a:gd name="connsiteX11" fmla="*/ 266700 w 3346450"/>
              <a:gd name="connsiteY11" fmla="*/ 2895600 h 3302000"/>
              <a:gd name="connsiteX12" fmla="*/ 279400 w 3346450"/>
              <a:gd name="connsiteY12" fmla="*/ 2876550 h 3302000"/>
              <a:gd name="connsiteX13" fmla="*/ 298450 w 3346450"/>
              <a:gd name="connsiteY13" fmla="*/ 2857500 h 3302000"/>
              <a:gd name="connsiteX14" fmla="*/ 311150 w 3346450"/>
              <a:gd name="connsiteY14" fmla="*/ 2832100 h 3302000"/>
              <a:gd name="connsiteX15" fmla="*/ 330200 w 3346450"/>
              <a:gd name="connsiteY15" fmla="*/ 2813050 h 3302000"/>
              <a:gd name="connsiteX16" fmla="*/ 342900 w 3346450"/>
              <a:gd name="connsiteY16" fmla="*/ 2794000 h 3302000"/>
              <a:gd name="connsiteX17" fmla="*/ 349250 w 3346450"/>
              <a:gd name="connsiteY17" fmla="*/ 2768600 h 3302000"/>
              <a:gd name="connsiteX18" fmla="*/ 387350 w 3346450"/>
              <a:gd name="connsiteY18" fmla="*/ 2724150 h 3302000"/>
              <a:gd name="connsiteX19" fmla="*/ 400050 w 3346450"/>
              <a:gd name="connsiteY19" fmla="*/ 2705100 h 3302000"/>
              <a:gd name="connsiteX20" fmla="*/ 419100 w 3346450"/>
              <a:gd name="connsiteY20" fmla="*/ 2679700 h 3302000"/>
              <a:gd name="connsiteX21" fmla="*/ 438150 w 3346450"/>
              <a:gd name="connsiteY21" fmla="*/ 2660650 h 3302000"/>
              <a:gd name="connsiteX22" fmla="*/ 482600 w 3346450"/>
              <a:gd name="connsiteY22" fmla="*/ 2597150 h 3302000"/>
              <a:gd name="connsiteX23" fmla="*/ 520700 w 3346450"/>
              <a:gd name="connsiteY23" fmla="*/ 2559050 h 3302000"/>
              <a:gd name="connsiteX24" fmla="*/ 552450 w 3346450"/>
              <a:gd name="connsiteY24" fmla="*/ 2514600 h 3302000"/>
              <a:gd name="connsiteX25" fmla="*/ 565150 w 3346450"/>
              <a:gd name="connsiteY25" fmla="*/ 2489200 h 3302000"/>
              <a:gd name="connsiteX26" fmla="*/ 584200 w 3346450"/>
              <a:gd name="connsiteY26" fmla="*/ 2470150 h 3302000"/>
              <a:gd name="connsiteX27" fmla="*/ 603250 w 3346450"/>
              <a:gd name="connsiteY27" fmla="*/ 2444750 h 3302000"/>
              <a:gd name="connsiteX28" fmla="*/ 622300 w 3346450"/>
              <a:gd name="connsiteY28" fmla="*/ 2425700 h 3302000"/>
              <a:gd name="connsiteX29" fmla="*/ 660400 w 3346450"/>
              <a:gd name="connsiteY29" fmla="*/ 2374900 h 3302000"/>
              <a:gd name="connsiteX30" fmla="*/ 717550 w 3346450"/>
              <a:gd name="connsiteY30" fmla="*/ 2324100 h 3302000"/>
              <a:gd name="connsiteX31" fmla="*/ 755650 w 3346450"/>
              <a:gd name="connsiteY31" fmla="*/ 2266950 h 3302000"/>
              <a:gd name="connsiteX32" fmla="*/ 768350 w 3346450"/>
              <a:gd name="connsiteY32" fmla="*/ 2247900 h 3302000"/>
              <a:gd name="connsiteX33" fmla="*/ 781050 w 3346450"/>
              <a:gd name="connsiteY33" fmla="*/ 2228850 h 3302000"/>
              <a:gd name="connsiteX34" fmla="*/ 800100 w 3346450"/>
              <a:gd name="connsiteY34" fmla="*/ 2209800 h 3302000"/>
              <a:gd name="connsiteX35" fmla="*/ 825500 w 3346450"/>
              <a:gd name="connsiteY35" fmla="*/ 2165350 h 3302000"/>
              <a:gd name="connsiteX36" fmla="*/ 844550 w 3346450"/>
              <a:gd name="connsiteY36" fmla="*/ 2146300 h 3302000"/>
              <a:gd name="connsiteX37" fmla="*/ 857250 w 3346450"/>
              <a:gd name="connsiteY37" fmla="*/ 2127250 h 3302000"/>
              <a:gd name="connsiteX38" fmla="*/ 895350 w 3346450"/>
              <a:gd name="connsiteY38" fmla="*/ 2095500 h 3302000"/>
              <a:gd name="connsiteX39" fmla="*/ 920750 w 3346450"/>
              <a:gd name="connsiteY39" fmla="*/ 2057400 h 3302000"/>
              <a:gd name="connsiteX40" fmla="*/ 933450 w 3346450"/>
              <a:gd name="connsiteY40" fmla="*/ 2038350 h 3302000"/>
              <a:gd name="connsiteX41" fmla="*/ 946150 w 3346450"/>
              <a:gd name="connsiteY41" fmla="*/ 2019300 h 3302000"/>
              <a:gd name="connsiteX42" fmla="*/ 965200 w 3346450"/>
              <a:gd name="connsiteY42" fmla="*/ 1993900 h 3302000"/>
              <a:gd name="connsiteX43" fmla="*/ 996950 w 3346450"/>
              <a:gd name="connsiteY43" fmla="*/ 1949450 h 3302000"/>
              <a:gd name="connsiteX44" fmla="*/ 1016000 w 3346450"/>
              <a:gd name="connsiteY44" fmla="*/ 1930400 h 3302000"/>
              <a:gd name="connsiteX45" fmla="*/ 1035050 w 3346450"/>
              <a:gd name="connsiteY45" fmla="*/ 1905000 h 3302000"/>
              <a:gd name="connsiteX46" fmla="*/ 1079500 w 3346450"/>
              <a:gd name="connsiteY46" fmla="*/ 1866900 h 3302000"/>
              <a:gd name="connsiteX47" fmla="*/ 1092200 w 3346450"/>
              <a:gd name="connsiteY47" fmla="*/ 1841500 h 3302000"/>
              <a:gd name="connsiteX48" fmla="*/ 1117600 w 3346450"/>
              <a:gd name="connsiteY48" fmla="*/ 1822450 h 3302000"/>
              <a:gd name="connsiteX49" fmla="*/ 1136650 w 3346450"/>
              <a:gd name="connsiteY49" fmla="*/ 1797050 h 3302000"/>
              <a:gd name="connsiteX50" fmla="*/ 1162050 w 3346450"/>
              <a:gd name="connsiteY50" fmla="*/ 1758950 h 3302000"/>
              <a:gd name="connsiteX51" fmla="*/ 1193800 w 3346450"/>
              <a:gd name="connsiteY51" fmla="*/ 1720850 h 3302000"/>
              <a:gd name="connsiteX52" fmla="*/ 1212850 w 3346450"/>
              <a:gd name="connsiteY52" fmla="*/ 1708150 h 3302000"/>
              <a:gd name="connsiteX53" fmla="*/ 1225550 w 3346450"/>
              <a:gd name="connsiteY53" fmla="*/ 1689100 h 3302000"/>
              <a:gd name="connsiteX54" fmla="*/ 1263650 w 3346450"/>
              <a:gd name="connsiteY54" fmla="*/ 1663700 h 3302000"/>
              <a:gd name="connsiteX55" fmla="*/ 1282700 w 3346450"/>
              <a:gd name="connsiteY55" fmla="*/ 1651000 h 3302000"/>
              <a:gd name="connsiteX56" fmla="*/ 1301750 w 3346450"/>
              <a:gd name="connsiteY56" fmla="*/ 1638300 h 3302000"/>
              <a:gd name="connsiteX57" fmla="*/ 1358900 w 3346450"/>
              <a:gd name="connsiteY57" fmla="*/ 1587500 h 3302000"/>
              <a:gd name="connsiteX58" fmla="*/ 1371600 w 3346450"/>
              <a:gd name="connsiteY58" fmla="*/ 1568450 h 3302000"/>
              <a:gd name="connsiteX59" fmla="*/ 1428750 w 3346450"/>
              <a:gd name="connsiteY59" fmla="*/ 1536700 h 3302000"/>
              <a:gd name="connsiteX60" fmla="*/ 1460500 w 3346450"/>
              <a:gd name="connsiteY60" fmla="*/ 1530350 h 3302000"/>
              <a:gd name="connsiteX61" fmla="*/ 1797050 w 3346450"/>
              <a:gd name="connsiteY61" fmla="*/ 1524000 h 3302000"/>
              <a:gd name="connsiteX62" fmla="*/ 1835150 w 3346450"/>
              <a:gd name="connsiteY62" fmla="*/ 1517650 h 3302000"/>
              <a:gd name="connsiteX63" fmla="*/ 1930400 w 3346450"/>
              <a:gd name="connsiteY63" fmla="*/ 1504950 h 3302000"/>
              <a:gd name="connsiteX64" fmla="*/ 1968500 w 3346450"/>
              <a:gd name="connsiteY64" fmla="*/ 1492250 h 3302000"/>
              <a:gd name="connsiteX65" fmla="*/ 1987550 w 3346450"/>
              <a:gd name="connsiteY65" fmla="*/ 1485900 h 3302000"/>
              <a:gd name="connsiteX66" fmla="*/ 2006600 w 3346450"/>
              <a:gd name="connsiteY66" fmla="*/ 1479550 h 3302000"/>
              <a:gd name="connsiteX67" fmla="*/ 2032000 w 3346450"/>
              <a:gd name="connsiteY67" fmla="*/ 1466850 h 3302000"/>
              <a:gd name="connsiteX68" fmla="*/ 2051050 w 3346450"/>
              <a:gd name="connsiteY68" fmla="*/ 1454150 h 3302000"/>
              <a:gd name="connsiteX69" fmla="*/ 2089150 w 3346450"/>
              <a:gd name="connsiteY69" fmla="*/ 1441450 h 3302000"/>
              <a:gd name="connsiteX70" fmla="*/ 2127250 w 3346450"/>
              <a:gd name="connsiteY70" fmla="*/ 1416050 h 3302000"/>
              <a:gd name="connsiteX71" fmla="*/ 2171700 w 3346450"/>
              <a:gd name="connsiteY71" fmla="*/ 1384300 h 3302000"/>
              <a:gd name="connsiteX72" fmla="*/ 2216150 w 3346450"/>
              <a:gd name="connsiteY72" fmla="*/ 1346200 h 3302000"/>
              <a:gd name="connsiteX73" fmla="*/ 2266950 w 3346450"/>
              <a:gd name="connsiteY73" fmla="*/ 1314450 h 3302000"/>
              <a:gd name="connsiteX74" fmla="*/ 2336800 w 3346450"/>
              <a:gd name="connsiteY74" fmla="*/ 1276350 h 3302000"/>
              <a:gd name="connsiteX75" fmla="*/ 2381250 w 3346450"/>
              <a:gd name="connsiteY75" fmla="*/ 1231900 h 3302000"/>
              <a:gd name="connsiteX76" fmla="*/ 2425700 w 3346450"/>
              <a:gd name="connsiteY76" fmla="*/ 1193800 h 3302000"/>
              <a:gd name="connsiteX77" fmla="*/ 2476500 w 3346450"/>
              <a:gd name="connsiteY77" fmla="*/ 1136650 h 3302000"/>
              <a:gd name="connsiteX78" fmla="*/ 2495550 w 3346450"/>
              <a:gd name="connsiteY78" fmla="*/ 1123950 h 3302000"/>
              <a:gd name="connsiteX79" fmla="*/ 2533650 w 3346450"/>
              <a:gd name="connsiteY79" fmla="*/ 1085850 h 3302000"/>
              <a:gd name="connsiteX80" fmla="*/ 2559050 w 3346450"/>
              <a:gd name="connsiteY80" fmla="*/ 1047750 h 3302000"/>
              <a:gd name="connsiteX81" fmla="*/ 2578100 w 3346450"/>
              <a:gd name="connsiteY81" fmla="*/ 1016000 h 3302000"/>
              <a:gd name="connsiteX82" fmla="*/ 2616200 w 3346450"/>
              <a:gd name="connsiteY82" fmla="*/ 971550 h 3302000"/>
              <a:gd name="connsiteX83" fmla="*/ 2628900 w 3346450"/>
              <a:gd name="connsiteY83" fmla="*/ 946150 h 3302000"/>
              <a:gd name="connsiteX84" fmla="*/ 2660650 w 3346450"/>
              <a:gd name="connsiteY84" fmla="*/ 914400 h 3302000"/>
              <a:gd name="connsiteX85" fmla="*/ 2679700 w 3346450"/>
              <a:gd name="connsiteY85" fmla="*/ 889000 h 3302000"/>
              <a:gd name="connsiteX86" fmla="*/ 2736850 w 3346450"/>
              <a:gd name="connsiteY86" fmla="*/ 819150 h 3302000"/>
              <a:gd name="connsiteX87" fmla="*/ 2781300 w 3346450"/>
              <a:gd name="connsiteY87" fmla="*/ 742950 h 3302000"/>
              <a:gd name="connsiteX88" fmla="*/ 2851150 w 3346450"/>
              <a:gd name="connsiteY88" fmla="*/ 654050 h 3302000"/>
              <a:gd name="connsiteX89" fmla="*/ 2876550 w 3346450"/>
              <a:gd name="connsiteY89" fmla="*/ 622300 h 3302000"/>
              <a:gd name="connsiteX90" fmla="*/ 2901950 w 3346450"/>
              <a:gd name="connsiteY90" fmla="*/ 590550 h 3302000"/>
              <a:gd name="connsiteX91" fmla="*/ 2952750 w 3346450"/>
              <a:gd name="connsiteY91" fmla="*/ 520700 h 3302000"/>
              <a:gd name="connsiteX92" fmla="*/ 2971800 w 3346450"/>
              <a:gd name="connsiteY92" fmla="*/ 488950 h 3302000"/>
              <a:gd name="connsiteX93" fmla="*/ 3016250 w 3346450"/>
              <a:gd name="connsiteY93" fmla="*/ 431800 h 3302000"/>
              <a:gd name="connsiteX94" fmla="*/ 3079750 w 3346450"/>
              <a:gd name="connsiteY94" fmla="*/ 349250 h 3302000"/>
              <a:gd name="connsiteX95" fmla="*/ 3130550 w 3346450"/>
              <a:gd name="connsiteY95" fmla="*/ 298450 h 3302000"/>
              <a:gd name="connsiteX96" fmla="*/ 3149600 w 3346450"/>
              <a:gd name="connsiteY96" fmla="*/ 266700 h 3302000"/>
              <a:gd name="connsiteX97" fmla="*/ 3175000 w 3346450"/>
              <a:gd name="connsiteY97" fmla="*/ 228600 h 3302000"/>
              <a:gd name="connsiteX98" fmla="*/ 3206750 w 3346450"/>
              <a:gd name="connsiteY98" fmla="*/ 184150 h 3302000"/>
              <a:gd name="connsiteX99" fmla="*/ 3213100 w 3346450"/>
              <a:gd name="connsiteY99" fmla="*/ 165100 h 3302000"/>
              <a:gd name="connsiteX100" fmla="*/ 3289300 w 3346450"/>
              <a:gd name="connsiteY100" fmla="*/ 88900 h 3302000"/>
              <a:gd name="connsiteX101" fmla="*/ 3308350 w 3346450"/>
              <a:gd name="connsiteY101" fmla="*/ 82550 h 3302000"/>
              <a:gd name="connsiteX102" fmla="*/ 3321050 w 3346450"/>
              <a:gd name="connsiteY102" fmla="*/ 63500 h 3302000"/>
              <a:gd name="connsiteX103" fmla="*/ 3340100 w 3346450"/>
              <a:gd name="connsiteY103" fmla="*/ 44450 h 3302000"/>
              <a:gd name="connsiteX104" fmla="*/ 3346450 w 3346450"/>
              <a:gd name="connsiteY104" fmla="*/ 25400 h 3302000"/>
              <a:gd name="connsiteX105" fmla="*/ 3321050 w 3346450"/>
              <a:gd name="connsiteY105" fmla="*/ 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6450" h="3302000">
                <a:moveTo>
                  <a:pt x="0" y="3302000"/>
                </a:moveTo>
                <a:cubicBezTo>
                  <a:pt x="21167" y="3263900"/>
                  <a:pt x="41539" y="3225348"/>
                  <a:pt x="63500" y="3187700"/>
                </a:cubicBezTo>
                <a:cubicBezTo>
                  <a:pt x="71191" y="3174516"/>
                  <a:pt x="79742" y="3161811"/>
                  <a:pt x="88900" y="3149600"/>
                </a:cubicBezTo>
                <a:cubicBezTo>
                  <a:pt x="97077" y="3138697"/>
                  <a:pt x="113222" y="3118149"/>
                  <a:pt x="120650" y="3105150"/>
                </a:cubicBezTo>
                <a:cubicBezTo>
                  <a:pt x="125346" y="3096931"/>
                  <a:pt x="128480" y="3087867"/>
                  <a:pt x="133350" y="3079750"/>
                </a:cubicBezTo>
                <a:cubicBezTo>
                  <a:pt x="141203" y="3066662"/>
                  <a:pt x="150283" y="3054350"/>
                  <a:pt x="158750" y="3041650"/>
                </a:cubicBezTo>
                <a:cubicBezTo>
                  <a:pt x="162983" y="3035300"/>
                  <a:pt x="168037" y="3029426"/>
                  <a:pt x="171450" y="3022600"/>
                </a:cubicBezTo>
                <a:cubicBezTo>
                  <a:pt x="179214" y="3007073"/>
                  <a:pt x="185631" y="2991613"/>
                  <a:pt x="196850" y="2978150"/>
                </a:cubicBezTo>
                <a:cubicBezTo>
                  <a:pt x="202599" y="2971251"/>
                  <a:pt x="210056" y="2965918"/>
                  <a:pt x="215900" y="2959100"/>
                </a:cubicBezTo>
                <a:cubicBezTo>
                  <a:pt x="222788" y="2951065"/>
                  <a:pt x="228799" y="2942312"/>
                  <a:pt x="234950" y="2933700"/>
                </a:cubicBezTo>
                <a:cubicBezTo>
                  <a:pt x="239386" y="2927490"/>
                  <a:pt x="242764" y="2920513"/>
                  <a:pt x="247650" y="2914650"/>
                </a:cubicBezTo>
                <a:cubicBezTo>
                  <a:pt x="253399" y="2907751"/>
                  <a:pt x="260951" y="2902499"/>
                  <a:pt x="266700" y="2895600"/>
                </a:cubicBezTo>
                <a:cubicBezTo>
                  <a:pt x="271586" y="2889737"/>
                  <a:pt x="274514" y="2882413"/>
                  <a:pt x="279400" y="2876550"/>
                </a:cubicBezTo>
                <a:cubicBezTo>
                  <a:pt x="285149" y="2869651"/>
                  <a:pt x="293230" y="2864808"/>
                  <a:pt x="298450" y="2857500"/>
                </a:cubicBezTo>
                <a:cubicBezTo>
                  <a:pt x="303952" y="2849797"/>
                  <a:pt x="305648" y="2839803"/>
                  <a:pt x="311150" y="2832100"/>
                </a:cubicBezTo>
                <a:cubicBezTo>
                  <a:pt x="316370" y="2824792"/>
                  <a:pt x="324451" y="2819949"/>
                  <a:pt x="330200" y="2813050"/>
                </a:cubicBezTo>
                <a:cubicBezTo>
                  <a:pt x="335086" y="2807187"/>
                  <a:pt x="338667" y="2800350"/>
                  <a:pt x="342900" y="2794000"/>
                </a:cubicBezTo>
                <a:cubicBezTo>
                  <a:pt x="345017" y="2785533"/>
                  <a:pt x="345347" y="2776406"/>
                  <a:pt x="349250" y="2768600"/>
                </a:cubicBezTo>
                <a:cubicBezTo>
                  <a:pt x="361141" y="2744819"/>
                  <a:pt x="371463" y="2743214"/>
                  <a:pt x="387350" y="2724150"/>
                </a:cubicBezTo>
                <a:cubicBezTo>
                  <a:pt x="392236" y="2718287"/>
                  <a:pt x="395614" y="2711310"/>
                  <a:pt x="400050" y="2705100"/>
                </a:cubicBezTo>
                <a:cubicBezTo>
                  <a:pt x="406201" y="2696488"/>
                  <a:pt x="412212" y="2687735"/>
                  <a:pt x="419100" y="2679700"/>
                </a:cubicBezTo>
                <a:cubicBezTo>
                  <a:pt x="424944" y="2672882"/>
                  <a:pt x="432637" y="2667739"/>
                  <a:pt x="438150" y="2660650"/>
                </a:cubicBezTo>
                <a:cubicBezTo>
                  <a:pt x="456021" y="2637673"/>
                  <a:pt x="463683" y="2618169"/>
                  <a:pt x="482600" y="2597150"/>
                </a:cubicBezTo>
                <a:cubicBezTo>
                  <a:pt x="494615" y="2583800"/>
                  <a:pt x="512668" y="2575114"/>
                  <a:pt x="520700" y="2559050"/>
                </a:cubicBezTo>
                <a:cubicBezTo>
                  <a:pt x="555507" y="2489436"/>
                  <a:pt x="509544" y="2574668"/>
                  <a:pt x="552450" y="2514600"/>
                </a:cubicBezTo>
                <a:cubicBezTo>
                  <a:pt x="557952" y="2506897"/>
                  <a:pt x="559648" y="2496903"/>
                  <a:pt x="565150" y="2489200"/>
                </a:cubicBezTo>
                <a:cubicBezTo>
                  <a:pt x="570370" y="2481892"/>
                  <a:pt x="578356" y="2476968"/>
                  <a:pt x="584200" y="2470150"/>
                </a:cubicBezTo>
                <a:cubicBezTo>
                  <a:pt x="591088" y="2462115"/>
                  <a:pt x="596362" y="2452785"/>
                  <a:pt x="603250" y="2444750"/>
                </a:cubicBezTo>
                <a:cubicBezTo>
                  <a:pt x="609094" y="2437932"/>
                  <a:pt x="616613" y="2432650"/>
                  <a:pt x="622300" y="2425700"/>
                </a:cubicBezTo>
                <a:cubicBezTo>
                  <a:pt x="635704" y="2409318"/>
                  <a:pt x="645433" y="2389867"/>
                  <a:pt x="660400" y="2374900"/>
                </a:cubicBezTo>
                <a:cubicBezTo>
                  <a:pt x="703896" y="2331404"/>
                  <a:pt x="683556" y="2346763"/>
                  <a:pt x="717550" y="2324100"/>
                </a:cubicBezTo>
                <a:lnTo>
                  <a:pt x="755650" y="2266950"/>
                </a:lnTo>
                <a:lnTo>
                  <a:pt x="768350" y="2247900"/>
                </a:lnTo>
                <a:cubicBezTo>
                  <a:pt x="772583" y="2241550"/>
                  <a:pt x="775654" y="2234246"/>
                  <a:pt x="781050" y="2228850"/>
                </a:cubicBezTo>
                <a:cubicBezTo>
                  <a:pt x="787400" y="2222500"/>
                  <a:pt x="794351" y="2216699"/>
                  <a:pt x="800100" y="2209800"/>
                </a:cubicBezTo>
                <a:cubicBezTo>
                  <a:pt x="830097" y="2173804"/>
                  <a:pt x="794446" y="2208826"/>
                  <a:pt x="825500" y="2165350"/>
                </a:cubicBezTo>
                <a:cubicBezTo>
                  <a:pt x="830720" y="2158042"/>
                  <a:pt x="838801" y="2153199"/>
                  <a:pt x="844550" y="2146300"/>
                </a:cubicBezTo>
                <a:cubicBezTo>
                  <a:pt x="849436" y="2140437"/>
                  <a:pt x="851854" y="2132646"/>
                  <a:pt x="857250" y="2127250"/>
                </a:cubicBezTo>
                <a:cubicBezTo>
                  <a:pt x="893939" y="2090561"/>
                  <a:pt x="858940" y="2142313"/>
                  <a:pt x="895350" y="2095500"/>
                </a:cubicBezTo>
                <a:cubicBezTo>
                  <a:pt x="904721" y="2083452"/>
                  <a:pt x="912283" y="2070100"/>
                  <a:pt x="920750" y="2057400"/>
                </a:cubicBezTo>
                <a:lnTo>
                  <a:pt x="933450" y="2038350"/>
                </a:lnTo>
                <a:cubicBezTo>
                  <a:pt x="937683" y="2032000"/>
                  <a:pt x="941571" y="2025405"/>
                  <a:pt x="946150" y="2019300"/>
                </a:cubicBezTo>
                <a:cubicBezTo>
                  <a:pt x="952500" y="2010833"/>
                  <a:pt x="959049" y="2002512"/>
                  <a:pt x="965200" y="1993900"/>
                </a:cubicBezTo>
                <a:cubicBezTo>
                  <a:pt x="979559" y="1973798"/>
                  <a:pt x="979162" y="1970203"/>
                  <a:pt x="996950" y="1949450"/>
                </a:cubicBezTo>
                <a:cubicBezTo>
                  <a:pt x="1002794" y="1942632"/>
                  <a:pt x="1010156" y="1937218"/>
                  <a:pt x="1016000" y="1930400"/>
                </a:cubicBezTo>
                <a:cubicBezTo>
                  <a:pt x="1022888" y="1922365"/>
                  <a:pt x="1028162" y="1913035"/>
                  <a:pt x="1035050" y="1905000"/>
                </a:cubicBezTo>
                <a:cubicBezTo>
                  <a:pt x="1050970" y="1886427"/>
                  <a:pt x="1059424" y="1881957"/>
                  <a:pt x="1079500" y="1866900"/>
                </a:cubicBezTo>
                <a:cubicBezTo>
                  <a:pt x="1083733" y="1858433"/>
                  <a:pt x="1086040" y="1848687"/>
                  <a:pt x="1092200" y="1841500"/>
                </a:cubicBezTo>
                <a:cubicBezTo>
                  <a:pt x="1099088" y="1833465"/>
                  <a:pt x="1110116" y="1829934"/>
                  <a:pt x="1117600" y="1822450"/>
                </a:cubicBezTo>
                <a:cubicBezTo>
                  <a:pt x="1125084" y="1814966"/>
                  <a:pt x="1130581" y="1805720"/>
                  <a:pt x="1136650" y="1797050"/>
                </a:cubicBezTo>
                <a:cubicBezTo>
                  <a:pt x="1145403" y="1784546"/>
                  <a:pt x="1153583" y="1771650"/>
                  <a:pt x="1162050" y="1758950"/>
                </a:cubicBezTo>
                <a:cubicBezTo>
                  <a:pt x="1174537" y="1740219"/>
                  <a:pt x="1175465" y="1736129"/>
                  <a:pt x="1193800" y="1720850"/>
                </a:cubicBezTo>
                <a:cubicBezTo>
                  <a:pt x="1199663" y="1715964"/>
                  <a:pt x="1206500" y="1712383"/>
                  <a:pt x="1212850" y="1708150"/>
                </a:cubicBezTo>
                <a:cubicBezTo>
                  <a:pt x="1217083" y="1701800"/>
                  <a:pt x="1219807" y="1694126"/>
                  <a:pt x="1225550" y="1689100"/>
                </a:cubicBezTo>
                <a:cubicBezTo>
                  <a:pt x="1237037" y="1679049"/>
                  <a:pt x="1250950" y="1672167"/>
                  <a:pt x="1263650" y="1663700"/>
                </a:cubicBezTo>
                <a:lnTo>
                  <a:pt x="1282700" y="1651000"/>
                </a:lnTo>
                <a:cubicBezTo>
                  <a:pt x="1289050" y="1646767"/>
                  <a:pt x="1296354" y="1643696"/>
                  <a:pt x="1301750" y="1638300"/>
                </a:cubicBezTo>
                <a:cubicBezTo>
                  <a:pt x="1345246" y="1594804"/>
                  <a:pt x="1324906" y="1610163"/>
                  <a:pt x="1358900" y="1587500"/>
                </a:cubicBezTo>
                <a:cubicBezTo>
                  <a:pt x="1363133" y="1581150"/>
                  <a:pt x="1365857" y="1573476"/>
                  <a:pt x="1371600" y="1568450"/>
                </a:cubicBezTo>
                <a:cubicBezTo>
                  <a:pt x="1390518" y="1551897"/>
                  <a:pt x="1406074" y="1542369"/>
                  <a:pt x="1428750" y="1536700"/>
                </a:cubicBezTo>
                <a:cubicBezTo>
                  <a:pt x="1439221" y="1534082"/>
                  <a:pt x="1449713" y="1530722"/>
                  <a:pt x="1460500" y="1530350"/>
                </a:cubicBezTo>
                <a:cubicBezTo>
                  <a:pt x="1572637" y="1526483"/>
                  <a:pt x="1684867" y="1526117"/>
                  <a:pt x="1797050" y="1524000"/>
                </a:cubicBezTo>
                <a:cubicBezTo>
                  <a:pt x="1809750" y="1521883"/>
                  <a:pt x="1822388" y="1519352"/>
                  <a:pt x="1835150" y="1517650"/>
                </a:cubicBezTo>
                <a:cubicBezTo>
                  <a:pt x="1857802" y="1514630"/>
                  <a:pt x="1905163" y="1511259"/>
                  <a:pt x="1930400" y="1504950"/>
                </a:cubicBezTo>
                <a:cubicBezTo>
                  <a:pt x="1943387" y="1501703"/>
                  <a:pt x="1955800" y="1496483"/>
                  <a:pt x="1968500" y="1492250"/>
                </a:cubicBezTo>
                <a:lnTo>
                  <a:pt x="1987550" y="1485900"/>
                </a:lnTo>
                <a:cubicBezTo>
                  <a:pt x="1993900" y="1483783"/>
                  <a:pt x="2000613" y="1482543"/>
                  <a:pt x="2006600" y="1479550"/>
                </a:cubicBezTo>
                <a:cubicBezTo>
                  <a:pt x="2015067" y="1475317"/>
                  <a:pt x="2023781" y="1471546"/>
                  <a:pt x="2032000" y="1466850"/>
                </a:cubicBezTo>
                <a:cubicBezTo>
                  <a:pt x="2038626" y="1463064"/>
                  <a:pt x="2044076" y="1457250"/>
                  <a:pt x="2051050" y="1454150"/>
                </a:cubicBezTo>
                <a:cubicBezTo>
                  <a:pt x="2063283" y="1448713"/>
                  <a:pt x="2078011" y="1448876"/>
                  <a:pt x="2089150" y="1441450"/>
                </a:cubicBezTo>
                <a:lnTo>
                  <a:pt x="2127250" y="1416050"/>
                </a:lnTo>
                <a:cubicBezTo>
                  <a:pt x="2142327" y="1405999"/>
                  <a:pt x="2157916" y="1396115"/>
                  <a:pt x="2171700" y="1384300"/>
                </a:cubicBezTo>
                <a:cubicBezTo>
                  <a:pt x="2206037" y="1354868"/>
                  <a:pt x="2174369" y="1374054"/>
                  <a:pt x="2216150" y="1346200"/>
                </a:cubicBezTo>
                <a:cubicBezTo>
                  <a:pt x="2232765" y="1335123"/>
                  <a:pt x="2248410" y="1321866"/>
                  <a:pt x="2266950" y="1314450"/>
                </a:cubicBezTo>
                <a:cubicBezTo>
                  <a:pt x="2293130" y="1303978"/>
                  <a:pt x="2315651" y="1297499"/>
                  <a:pt x="2336800" y="1276350"/>
                </a:cubicBezTo>
                <a:cubicBezTo>
                  <a:pt x="2351617" y="1261533"/>
                  <a:pt x="2364487" y="1244472"/>
                  <a:pt x="2381250" y="1231900"/>
                </a:cubicBezTo>
                <a:cubicBezTo>
                  <a:pt x="2403411" y="1215279"/>
                  <a:pt x="2408011" y="1213700"/>
                  <a:pt x="2425700" y="1193800"/>
                </a:cubicBezTo>
                <a:cubicBezTo>
                  <a:pt x="2440505" y="1177144"/>
                  <a:pt x="2458088" y="1151993"/>
                  <a:pt x="2476500" y="1136650"/>
                </a:cubicBezTo>
                <a:cubicBezTo>
                  <a:pt x="2482363" y="1131764"/>
                  <a:pt x="2490154" y="1129346"/>
                  <a:pt x="2495550" y="1123950"/>
                </a:cubicBezTo>
                <a:cubicBezTo>
                  <a:pt x="2542808" y="1076692"/>
                  <a:pt x="2488755" y="1115780"/>
                  <a:pt x="2533650" y="1085850"/>
                </a:cubicBezTo>
                <a:cubicBezTo>
                  <a:pt x="2542117" y="1073150"/>
                  <a:pt x="2551197" y="1060838"/>
                  <a:pt x="2559050" y="1047750"/>
                </a:cubicBezTo>
                <a:cubicBezTo>
                  <a:pt x="2565400" y="1037167"/>
                  <a:pt x="2570695" y="1025874"/>
                  <a:pt x="2578100" y="1016000"/>
                </a:cubicBezTo>
                <a:cubicBezTo>
                  <a:pt x="2617064" y="964048"/>
                  <a:pt x="2577112" y="1034090"/>
                  <a:pt x="2616200" y="971550"/>
                </a:cubicBezTo>
                <a:cubicBezTo>
                  <a:pt x="2621217" y="963523"/>
                  <a:pt x="2623088" y="953622"/>
                  <a:pt x="2628900" y="946150"/>
                </a:cubicBezTo>
                <a:cubicBezTo>
                  <a:pt x="2638089" y="934336"/>
                  <a:pt x="2650706" y="925587"/>
                  <a:pt x="2660650" y="914400"/>
                </a:cubicBezTo>
                <a:cubicBezTo>
                  <a:pt x="2667681" y="906490"/>
                  <a:pt x="2672812" y="897035"/>
                  <a:pt x="2679700" y="889000"/>
                </a:cubicBezTo>
                <a:cubicBezTo>
                  <a:pt x="2711235" y="852209"/>
                  <a:pt x="2699212" y="883672"/>
                  <a:pt x="2736850" y="819150"/>
                </a:cubicBezTo>
                <a:cubicBezTo>
                  <a:pt x="2751667" y="793750"/>
                  <a:pt x="2763657" y="766475"/>
                  <a:pt x="2781300" y="742950"/>
                </a:cubicBezTo>
                <a:cubicBezTo>
                  <a:pt x="2840919" y="663458"/>
                  <a:pt x="2796789" y="720491"/>
                  <a:pt x="2851150" y="654050"/>
                </a:cubicBezTo>
                <a:cubicBezTo>
                  <a:pt x="2859732" y="643560"/>
                  <a:pt x="2868083" y="632883"/>
                  <a:pt x="2876550" y="622300"/>
                </a:cubicBezTo>
                <a:cubicBezTo>
                  <a:pt x="2885017" y="611717"/>
                  <a:pt x="2894977" y="602172"/>
                  <a:pt x="2901950" y="590550"/>
                </a:cubicBezTo>
                <a:cubicBezTo>
                  <a:pt x="2947267" y="515021"/>
                  <a:pt x="2889308" y="607933"/>
                  <a:pt x="2952750" y="520700"/>
                </a:cubicBezTo>
                <a:cubicBezTo>
                  <a:pt x="2960009" y="510718"/>
                  <a:pt x="2964626" y="498993"/>
                  <a:pt x="2971800" y="488950"/>
                </a:cubicBezTo>
                <a:cubicBezTo>
                  <a:pt x="2985827" y="469312"/>
                  <a:pt x="3001590" y="450971"/>
                  <a:pt x="3016250" y="431800"/>
                </a:cubicBezTo>
                <a:cubicBezTo>
                  <a:pt x="3017326" y="430393"/>
                  <a:pt x="3070041" y="358959"/>
                  <a:pt x="3079750" y="349250"/>
                </a:cubicBezTo>
                <a:cubicBezTo>
                  <a:pt x="3096683" y="332317"/>
                  <a:pt x="3118229" y="318985"/>
                  <a:pt x="3130550" y="298450"/>
                </a:cubicBezTo>
                <a:cubicBezTo>
                  <a:pt x="3136900" y="287867"/>
                  <a:pt x="3142974" y="277113"/>
                  <a:pt x="3149600" y="266700"/>
                </a:cubicBezTo>
                <a:cubicBezTo>
                  <a:pt x="3157795" y="253823"/>
                  <a:pt x="3167147" y="241688"/>
                  <a:pt x="3175000" y="228600"/>
                </a:cubicBezTo>
                <a:cubicBezTo>
                  <a:pt x="3200074" y="186810"/>
                  <a:pt x="3173077" y="217823"/>
                  <a:pt x="3206750" y="184150"/>
                </a:cubicBezTo>
                <a:cubicBezTo>
                  <a:pt x="3208867" y="177800"/>
                  <a:pt x="3209506" y="170747"/>
                  <a:pt x="3213100" y="165100"/>
                </a:cubicBezTo>
                <a:cubicBezTo>
                  <a:pt x="3230470" y="137805"/>
                  <a:pt x="3255141" y="100286"/>
                  <a:pt x="3289300" y="88900"/>
                </a:cubicBezTo>
                <a:lnTo>
                  <a:pt x="3308350" y="82550"/>
                </a:lnTo>
                <a:cubicBezTo>
                  <a:pt x="3312583" y="76200"/>
                  <a:pt x="3316164" y="69363"/>
                  <a:pt x="3321050" y="63500"/>
                </a:cubicBezTo>
                <a:cubicBezTo>
                  <a:pt x="3326799" y="56601"/>
                  <a:pt x="3335119" y="51922"/>
                  <a:pt x="3340100" y="44450"/>
                </a:cubicBezTo>
                <a:cubicBezTo>
                  <a:pt x="3343813" y="38881"/>
                  <a:pt x="3344333" y="31750"/>
                  <a:pt x="3346450" y="25400"/>
                </a:cubicBezTo>
                <a:lnTo>
                  <a:pt x="3321050" y="0"/>
                </a:lnTo>
              </a:path>
            </a:pathLst>
          </a:custGeom>
          <a:ln w="406400" cap="rnd">
            <a:solidFill>
              <a:schemeClr val="tx1">
                <a:lumMod val="40000"/>
                <a:lumOff val="60000"/>
              </a:schemeClr>
            </a:solidFill>
            <a:roun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5786C24-3887-43C1-A7F4-37E146F867C6}"/>
              </a:ext>
            </a:extLst>
          </p:cNvPr>
          <p:cNvSpPr/>
          <p:nvPr/>
        </p:nvSpPr>
        <p:spPr>
          <a:xfrm>
            <a:off x="10882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3" name="直線コネクタ 2">
            <a:extLst>
              <a:ext uri="{FF2B5EF4-FFF2-40B4-BE49-F238E27FC236}">
                <a16:creationId xmlns:a16="http://schemas.microsoft.com/office/drawing/2014/main" id="{E16E314C-810C-4382-8753-16F82D7A8F71}"/>
              </a:ext>
            </a:extLst>
          </p:cNvPr>
          <p:cNvCxnSpPr>
            <a:cxnSpLocks/>
            <a:stCxn id="53" idx="2"/>
            <a:endCxn id="52" idx="6"/>
          </p:cNvCxnSpPr>
          <p:nvPr/>
        </p:nvCxnSpPr>
        <p:spPr>
          <a:xfrm>
            <a:off x="2798516" y="2963517"/>
            <a:ext cx="560679" cy="91845"/>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Sample Pair</a:t>
            </a:r>
            <a:endParaRPr kumimoji="1" lang="ja-JP" altLang="en-US" dirty="0"/>
          </a:p>
        </p:txBody>
      </p:sp>
      <p:sp>
        <p:nvSpPr>
          <p:cNvPr id="8" name="Rectangle 150">
            <a:extLst>
              <a:ext uri="{FF2B5EF4-FFF2-40B4-BE49-F238E27FC236}">
                <a16:creationId xmlns:a16="http://schemas.microsoft.com/office/drawing/2014/main" id="{0F7F49E9-85FF-4607-A208-2A3A94D32502}"/>
              </a:ext>
            </a:extLst>
          </p:cNvPr>
          <p:cNvSpPr/>
          <p:nvPr/>
        </p:nvSpPr>
        <p:spPr>
          <a:xfrm>
            <a:off x="849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39">
            <a:extLst>
              <a:ext uri="{FF2B5EF4-FFF2-40B4-BE49-F238E27FC236}">
                <a16:creationId xmlns:a16="http://schemas.microsoft.com/office/drawing/2014/main" id="{D249A547-B4D3-4F91-A561-4A1EF553D117}"/>
              </a:ext>
            </a:extLst>
          </p:cNvPr>
          <p:cNvSpPr/>
          <p:nvPr/>
        </p:nvSpPr>
        <p:spPr>
          <a:xfrm>
            <a:off x="18471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5" name="Oval 139">
            <a:extLst>
              <a:ext uri="{FF2B5EF4-FFF2-40B4-BE49-F238E27FC236}">
                <a16:creationId xmlns:a16="http://schemas.microsoft.com/office/drawing/2014/main" id="{5B90114D-E4D7-4724-95AB-ECC5F138F159}"/>
              </a:ext>
            </a:extLst>
          </p:cNvPr>
          <p:cNvSpPr/>
          <p:nvPr/>
        </p:nvSpPr>
        <p:spPr>
          <a:xfrm>
            <a:off x="13357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6" name="Oval 139">
            <a:extLst>
              <a:ext uri="{FF2B5EF4-FFF2-40B4-BE49-F238E27FC236}">
                <a16:creationId xmlns:a16="http://schemas.microsoft.com/office/drawing/2014/main" id="{071E7A2C-1BE6-406E-9FF6-7E83B8EEB3F5}"/>
              </a:ext>
            </a:extLst>
          </p:cNvPr>
          <p:cNvSpPr/>
          <p:nvPr/>
        </p:nvSpPr>
        <p:spPr>
          <a:xfrm>
            <a:off x="17176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 name="Oval 139">
            <a:extLst>
              <a:ext uri="{FF2B5EF4-FFF2-40B4-BE49-F238E27FC236}">
                <a16:creationId xmlns:a16="http://schemas.microsoft.com/office/drawing/2014/main" id="{8A0F154A-ED12-4677-A052-D74E4B27DB82}"/>
              </a:ext>
            </a:extLst>
          </p:cNvPr>
          <p:cNvSpPr/>
          <p:nvPr/>
        </p:nvSpPr>
        <p:spPr>
          <a:xfrm>
            <a:off x="2291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8" name="Rectangle 150">
            <a:extLst>
              <a:ext uri="{FF2B5EF4-FFF2-40B4-BE49-F238E27FC236}">
                <a16:creationId xmlns:a16="http://schemas.microsoft.com/office/drawing/2014/main" id="{BD7DE1EC-3EAC-41A8-B02D-D9E0580B969E}"/>
              </a:ext>
            </a:extLst>
          </p:cNvPr>
          <p:cNvSpPr/>
          <p:nvPr/>
        </p:nvSpPr>
        <p:spPr>
          <a:xfrm>
            <a:off x="2145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9">
            <a:extLst>
              <a:ext uri="{FF2B5EF4-FFF2-40B4-BE49-F238E27FC236}">
                <a16:creationId xmlns:a16="http://schemas.microsoft.com/office/drawing/2014/main" id="{1FC65140-1D7F-4D5B-919B-DFE3BA15568C}"/>
              </a:ext>
            </a:extLst>
          </p:cNvPr>
          <p:cNvSpPr/>
          <p:nvPr/>
        </p:nvSpPr>
        <p:spPr>
          <a:xfrm>
            <a:off x="2653696" y="128795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0" name="Oval 139">
            <a:extLst>
              <a:ext uri="{FF2B5EF4-FFF2-40B4-BE49-F238E27FC236}">
                <a16:creationId xmlns:a16="http://schemas.microsoft.com/office/drawing/2014/main" id="{8FB24D8B-6CAB-4B48-BDC9-58EFD0E6900C}"/>
              </a:ext>
            </a:extLst>
          </p:cNvPr>
          <p:cNvSpPr/>
          <p:nvPr/>
        </p:nvSpPr>
        <p:spPr>
          <a:xfrm>
            <a:off x="2417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 name="Oval 139">
            <a:extLst>
              <a:ext uri="{FF2B5EF4-FFF2-40B4-BE49-F238E27FC236}">
                <a16:creationId xmlns:a16="http://schemas.microsoft.com/office/drawing/2014/main" id="{77E54476-106D-4425-B2B4-6730AB23322D}"/>
              </a:ext>
            </a:extLst>
          </p:cNvPr>
          <p:cNvSpPr/>
          <p:nvPr/>
        </p:nvSpPr>
        <p:spPr>
          <a:xfrm>
            <a:off x="3059497" y="11750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2" name="Oval 139">
            <a:extLst>
              <a:ext uri="{FF2B5EF4-FFF2-40B4-BE49-F238E27FC236}">
                <a16:creationId xmlns:a16="http://schemas.microsoft.com/office/drawing/2014/main" id="{1405440D-59D5-4215-B9C9-BCF45D29D942}"/>
              </a:ext>
            </a:extLst>
          </p:cNvPr>
          <p:cNvSpPr/>
          <p:nvPr/>
        </p:nvSpPr>
        <p:spPr>
          <a:xfrm>
            <a:off x="3143195" y="1649614"/>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3" name="Oval 139">
            <a:extLst>
              <a:ext uri="{FF2B5EF4-FFF2-40B4-BE49-F238E27FC236}">
                <a16:creationId xmlns:a16="http://schemas.microsoft.com/office/drawing/2014/main" id="{7F8FC330-17D8-4B01-A6D4-70629D8CD49A}"/>
              </a:ext>
            </a:extLst>
          </p:cNvPr>
          <p:cNvSpPr/>
          <p:nvPr/>
        </p:nvSpPr>
        <p:spPr>
          <a:xfrm>
            <a:off x="2798516" y="1557769"/>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 name="Oval 139">
            <a:extLst>
              <a:ext uri="{FF2B5EF4-FFF2-40B4-BE49-F238E27FC236}">
                <a16:creationId xmlns:a16="http://schemas.microsoft.com/office/drawing/2014/main" id="{5F1C1A40-54CD-4C35-88F6-FFD7A005A2E3}"/>
              </a:ext>
            </a:extLst>
          </p:cNvPr>
          <p:cNvSpPr/>
          <p:nvPr/>
        </p:nvSpPr>
        <p:spPr>
          <a:xfrm>
            <a:off x="22384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5" name="Oval 139">
            <a:extLst>
              <a:ext uri="{FF2B5EF4-FFF2-40B4-BE49-F238E27FC236}">
                <a16:creationId xmlns:a16="http://schemas.microsoft.com/office/drawing/2014/main" id="{C9E8DA73-29C9-44B4-BF5E-A87931110572}"/>
              </a:ext>
            </a:extLst>
          </p:cNvPr>
          <p:cNvSpPr/>
          <p:nvPr/>
        </p:nvSpPr>
        <p:spPr>
          <a:xfrm>
            <a:off x="2631750" y="1984090"/>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6" name="Oval 139">
            <a:extLst>
              <a:ext uri="{FF2B5EF4-FFF2-40B4-BE49-F238E27FC236}">
                <a16:creationId xmlns:a16="http://schemas.microsoft.com/office/drawing/2014/main" id="{0665C609-96E7-4D6B-B167-D328F690AFDF}"/>
              </a:ext>
            </a:extLst>
          </p:cNvPr>
          <p:cNvSpPr/>
          <p:nvPr/>
        </p:nvSpPr>
        <p:spPr>
          <a:xfrm>
            <a:off x="3013673" y="1988348"/>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7" name="Oval 139">
            <a:extLst>
              <a:ext uri="{FF2B5EF4-FFF2-40B4-BE49-F238E27FC236}">
                <a16:creationId xmlns:a16="http://schemas.microsoft.com/office/drawing/2014/main" id="{45F37FD9-84C5-477F-8300-F3A603558C5C}"/>
              </a:ext>
            </a:extLst>
          </p:cNvPr>
          <p:cNvSpPr/>
          <p:nvPr/>
        </p:nvSpPr>
        <p:spPr>
          <a:xfrm>
            <a:off x="3587398" y="123374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8" name="Rectangle 150">
            <a:extLst>
              <a:ext uri="{FF2B5EF4-FFF2-40B4-BE49-F238E27FC236}">
                <a16:creationId xmlns:a16="http://schemas.microsoft.com/office/drawing/2014/main" id="{2B7FC269-3729-470D-81E3-ADCF0E8A4CBE}"/>
              </a:ext>
            </a:extLst>
          </p:cNvPr>
          <p:cNvSpPr/>
          <p:nvPr/>
        </p:nvSpPr>
        <p:spPr>
          <a:xfrm>
            <a:off x="34411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139">
            <a:extLst>
              <a:ext uri="{FF2B5EF4-FFF2-40B4-BE49-F238E27FC236}">
                <a16:creationId xmlns:a16="http://schemas.microsoft.com/office/drawing/2014/main" id="{889981B6-5FE4-4D18-B168-D422DE6458BC}"/>
              </a:ext>
            </a:extLst>
          </p:cNvPr>
          <p:cNvSpPr/>
          <p:nvPr/>
        </p:nvSpPr>
        <p:spPr>
          <a:xfrm>
            <a:off x="3713808" y="1632915"/>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 name="Oval 139">
            <a:extLst>
              <a:ext uri="{FF2B5EF4-FFF2-40B4-BE49-F238E27FC236}">
                <a16:creationId xmlns:a16="http://schemas.microsoft.com/office/drawing/2014/main" id="{5776F95C-BEF8-4413-9C9C-116BBC5F3713}"/>
              </a:ext>
            </a:extLst>
          </p:cNvPr>
          <p:cNvSpPr/>
          <p:nvPr/>
        </p:nvSpPr>
        <p:spPr>
          <a:xfrm>
            <a:off x="3534451" y="194422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 name="Oval 139">
            <a:extLst>
              <a:ext uri="{FF2B5EF4-FFF2-40B4-BE49-F238E27FC236}">
                <a16:creationId xmlns:a16="http://schemas.microsoft.com/office/drawing/2014/main" id="{4B46570C-0273-421B-A43A-A0AEB2741922}"/>
              </a:ext>
            </a:extLst>
          </p:cNvPr>
          <p:cNvSpPr/>
          <p:nvPr/>
        </p:nvSpPr>
        <p:spPr>
          <a:xfrm>
            <a:off x="3927750" y="1984090"/>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 name="Oval 139">
            <a:extLst>
              <a:ext uri="{FF2B5EF4-FFF2-40B4-BE49-F238E27FC236}">
                <a16:creationId xmlns:a16="http://schemas.microsoft.com/office/drawing/2014/main" id="{519EB71B-0B4B-476D-A719-648047AF9394}"/>
              </a:ext>
            </a:extLst>
          </p:cNvPr>
          <p:cNvSpPr/>
          <p:nvPr/>
        </p:nvSpPr>
        <p:spPr>
          <a:xfrm>
            <a:off x="4309673" y="198834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 name="Rectangle 150">
            <a:extLst>
              <a:ext uri="{FF2B5EF4-FFF2-40B4-BE49-F238E27FC236}">
                <a16:creationId xmlns:a16="http://schemas.microsoft.com/office/drawing/2014/main" id="{86E94427-95FD-4FC6-84FB-127C0983EE93}"/>
              </a:ext>
            </a:extLst>
          </p:cNvPr>
          <p:cNvSpPr/>
          <p:nvPr/>
        </p:nvSpPr>
        <p:spPr>
          <a:xfrm>
            <a:off x="849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9">
            <a:extLst>
              <a:ext uri="{FF2B5EF4-FFF2-40B4-BE49-F238E27FC236}">
                <a16:creationId xmlns:a16="http://schemas.microsoft.com/office/drawing/2014/main" id="{8459907D-DFD0-49CC-861E-FF8D794CFF87}"/>
              </a:ext>
            </a:extLst>
          </p:cNvPr>
          <p:cNvSpPr/>
          <p:nvPr/>
        </p:nvSpPr>
        <p:spPr>
          <a:xfrm>
            <a:off x="13576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 name="Oval 139">
            <a:extLst>
              <a:ext uri="{FF2B5EF4-FFF2-40B4-BE49-F238E27FC236}">
                <a16:creationId xmlns:a16="http://schemas.microsoft.com/office/drawing/2014/main" id="{E0BE1D25-16E4-4789-AE24-ADF94749185A}"/>
              </a:ext>
            </a:extLst>
          </p:cNvPr>
          <p:cNvSpPr/>
          <p:nvPr/>
        </p:nvSpPr>
        <p:spPr>
          <a:xfrm>
            <a:off x="11218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 name="Oval 139">
            <a:extLst>
              <a:ext uri="{FF2B5EF4-FFF2-40B4-BE49-F238E27FC236}">
                <a16:creationId xmlns:a16="http://schemas.microsoft.com/office/drawing/2014/main" id="{213B800A-04CC-40AA-8FC8-AAAFD31DE880}"/>
              </a:ext>
            </a:extLst>
          </p:cNvPr>
          <p:cNvSpPr/>
          <p:nvPr/>
        </p:nvSpPr>
        <p:spPr>
          <a:xfrm>
            <a:off x="17634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 name="Oval 139">
            <a:extLst>
              <a:ext uri="{FF2B5EF4-FFF2-40B4-BE49-F238E27FC236}">
                <a16:creationId xmlns:a16="http://schemas.microsoft.com/office/drawing/2014/main" id="{01E9A2BE-1F73-4CCE-B5FF-FBEEF6D98F8A}"/>
              </a:ext>
            </a:extLst>
          </p:cNvPr>
          <p:cNvSpPr/>
          <p:nvPr/>
        </p:nvSpPr>
        <p:spPr>
          <a:xfrm>
            <a:off x="18471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3" name="Oval 139">
            <a:extLst>
              <a:ext uri="{FF2B5EF4-FFF2-40B4-BE49-F238E27FC236}">
                <a16:creationId xmlns:a16="http://schemas.microsoft.com/office/drawing/2014/main" id="{BC6FA4F8-F964-436C-8C61-4DF6AFBEB423}"/>
              </a:ext>
            </a:extLst>
          </p:cNvPr>
          <p:cNvSpPr/>
          <p:nvPr/>
        </p:nvSpPr>
        <p:spPr>
          <a:xfrm>
            <a:off x="15025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5" name="Oval 139">
            <a:extLst>
              <a:ext uri="{FF2B5EF4-FFF2-40B4-BE49-F238E27FC236}">
                <a16:creationId xmlns:a16="http://schemas.microsoft.com/office/drawing/2014/main" id="{A17C1F5F-7802-4CAE-A255-5FC6916D55EE}"/>
              </a:ext>
            </a:extLst>
          </p:cNvPr>
          <p:cNvSpPr/>
          <p:nvPr/>
        </p:nvSpPr>
        <p:spPr>
          <a:xfrm>
            <a:off x="13357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6" name="Oval 139">
            <a:extLst>
              <a:ext uri="{FF2B5EF4-FFF2-40B4-BE49-F238E27FC236}">
                <a16:creationId xmlns:a16="http://schemas.microsoft.com/office/drawing/2014/main" id="{45A03BFB-27B2-4637-8FEC-D27909F156CE}"/>
              </a:ext>
            </a:extLst>
          </p:cNvPr>
          <p:cNvSpPr/>
          <p:nvPr/>
        </p:nvSpPr>
        <p:spPr>
          <a:xfrm>
            <a:off x="17176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7" name="Oval 139">
            <a:extLst>
              <a:ext uri="{FF2B5EF4-FFF2-40B4-BE49-F238E27FC236}">
                <a16:creationId xmlns:a16="http://schemas.microsoft.com/office/drawing/2014/main" id="{AE1FC22F-405E-4E0B-B455-FA5AE77C35B9}"/>
              </a:ext>
            </a:extLst>
          </p:cNvPr>
          <p:cNvSpPr/>
          <p:nvPr/>
        </p:nvSpPr>
        <p:spPr>
          <a:xfrm>
            <a:off x="22913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9" name="Oval 139">
            <a:extLst>
              <a:ext uri="{FF2B5EF4-FFF2-40B4-BE49-F238E27FC236}">
                <a16:creationId xmlns:a16="http://schemas.microsoft.com/office/drawing/2014/main" id="{346797D5-AE2C-4FA5-9420-963F1A9EAB50}"/>
              </a:ext>
            </a:extLst>
          </p:cNvPr>
          <p:cNvSpPr/>
          <p:nvPr/>
        </p:nvSpPr>
        <p:spPr>
          <a:xfrm>
            <a:off x="2653696" y="2585702"/>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0" name="Oval 139">
            <a:extLst>
              <a:ext uri="{FF2B5EF4-FFF2-40B4-BE49-F238E27FC236}">
                <a16:creationId xmlns:a16="http://schemas.microsoft.com/office/drawing/2014/main" id="{515809F5-345B-41EA-A62E-58491395CC1C}"/>
              </a:ext>
            </a:extLst>
          </p:cNvPr>
          <p:cNvSpPr/>
          <p:nvPr/>
        </p:nvSpPr>
        <p:spPr>
          <a:xfrm>
            <a:off x="2417808" y="2930663"/>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1" name="Oval 139">
            <a:extLst>
              <a:ext uri="{FF2B5EF4-FFF2-40B4-BE49-F238E27FC236}">
                <a16:creationId xmlns:a16="http://schemas.microsoft.com/office/drawing/2014/main" id="{CB051316-C717-4550-B8DC-D7D1CDFAE972}"/>
              </a:ext>
            </a:extLst>
          </p:cNvPr>
          <p:cNvSpPr/>
          <p:nvPr/>
        </p:nvSpPr>
        <p:spPr>
          <a:xfrm>
            <a:off x="3059497" y="247281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2" name="Oval 139">
            <a:extLst>
              <a:ext uri="{FF2B5EF4-FFF2-40B4-BE49-F238E27FC236}">
                <a16:creationId xmlns:a16="http://schemas.microsoft.com/office/drawing/2014/main" id="{8B79E807-2FF0-4CCF-87AA-263BE5495C54}"/>
              </a:ext>
            </a:extLst>
          </p:cNvPr>
          <p:cNvSpPr/>
          <p:nvPr/>
        </p:nvSpPr>
        <p:spPr>
          <a:xfrm>
            <a:off x="3143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3" name="Oval 139">
            <a:extLst>
              <a:ext uri="{FF2B5EF4-FFF2-40B4-BE49-F238E27FC236}">
                <a16:creationId xmlns:a16="http://schemas.microsoft.com/office/drawing/2014/main" id="{47E3144F-64AC-4042-9DCD-E5D725766725}"/>
              </a:ext>
            </a:extLst>
          </p:cNvPr>
          <p:cNvSpPr/>
          <p:nvPr/>
        </p:nvSpPr>
        <p:spPr>
          <a:xfrm>
            <a:off x="27985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4" name="Oval 139">
            <a:extLst>
              <a:ext uri="{FF2B5EF4-FFF2-40B4-BE49-F238E27FC236}">
                <a16:creationId xmlns:a16="http://schemas.microsoft.com/office/drawing/2014/main" id="{D66667E4-A11B-4389-9F59-935BCECC5B14}"/>
              </a:ext>
            </a:extLst>
          </p:cNvPr>
          <p:cNvSpPr/>
          <p:nvPr/>
        </p:nvSpPr>
        <p:spPr>
          <a:xfrm>
            <a:off x="2238451" y="32419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5" name="Oval 139">
            <a:extLst>
              <a:ext uri="{FF2B5EF4-FFF2-40B4-BE49-F238E27FC236}">
                <a16:creationId xmlns:a16="http://schemas.microsoft.com/office/drawing/2014/main" id="{387121B8-D55C-405B-8F68-8A379006BBC4}"/>
              </a:ext>
            </a:extLst>
          </p:cNvPr>
          <p:cNvSpPr/>
          <p:nvPr/>
        </p:nvSpPr>
        <p:spPr>
          <a:xfrm>
            <a:off x="2631750" y="3281838"/>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6" name="Oval 139">
            <a:extLst>
              <a:ext uri="{FF2B5EF4-FFF2-40B4-BE49-F238E27FC236}">
                <a16:creationId xmlns:a16="http://schemas.microsoft.com/office/drawing/2014/main" id="{2BA3CFDF-6290-4327-89FF-51A2A3E0239F}"/>
              </a:ext>
            </a:extLst>
          </p:cNvPr>
          <p:cNvSpPr/>
          <p:nvPr/>
        </p:nvSpPr>
        <p:spPr>
          <a:xfrm>
            <a:off x="3013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7" name="Oval 139">
            <a:extLst>
              <a:ext uri="{FF2B5EF4-FFF2-40B4-BE49-F238E27FC236}">
                <a16:creationId xmlns:a16="http://schemas.microsoft.com/office/drawing/2014/main" id="{F87062A0-76B4-4B63-9087-35002811CC32}"/>
              </a:ext>
            </a:extLst>
          </p:cNvPr>
          <p:cNvSpPr/>
          <p:nvPr/>
        </p:nvSpPr>
        <p:spPr>
          <a:xfrm>
            <a:off x="3587398" y="253149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58" name="Rectangle 150">
            <a:extLst>
              <a:ext uri="{FF2B5EF4-FFF2-40B4-BE49-F238E27FC236}">
                <a16:creationId xmlns:a16="http://schemas.microsoft.com/office/drawing/2014/main" id="{CE438451-E8F3-4992-B0DC-DF6721A8C952}"/>
              </a:ext>
            </a:extLst>
          </p:cNvPr>
          <p:cNvSpPr/>
          <p:nvPr/>
        </p:nvSpPr>
        <p:spPr>
          <a:xfrm>
            <a:off x="34411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139">
            <a:extLst>
              <a:ext uri="{FF2B5EF4-FFF2-40B4-BE49-F238E27FC236}">
                <a16:creationId xmlns:a16="http://schemas.microsoft.com/office/drawing/2014/main" id="{FEBA52B9-79C3-45DC-8E6B-443BD14EDBC2}"/>
              </a:ext>
            </a:extLst>
          </p:cNvPr>
          <p:cNvSpPr/>
          <p:nvPr/>
        </p:nvSpPr>
        <p:spPr>
          <a:xfrm>
            <a:off x="3949696" y="258570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0" name="Oval 139">
            <a:extLst>
              <a:ext uri="{FF2B5EF4-FFF2-40B4-BE49-F238E27FC236}">
                <a16:creationId xmlns:a16="http://schemas.microsoft.com/office/drawing/2014/main" id="{98D016E2-3BD2-4265-A04C-B44B4590697B}"/>
              </a:ext>
            </a:extLst>
          </p:cNvPr>
          <p:cNvSpPr/>
          <p:nvPr/>
        </p:nvSpPr>
        <p:spPr>
          <a:xfrm>
            <a:off x="3713808" y="2930663"/>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1" name="Oval 139">
            <a:extLst>
              <a:ext uri="{FF2B5EF4-FFF2-40B4-BE49-F238E27FC236}">
                <a16:creationId xmlns:a16="http://schemas.microsoft.com/office/drawing/2014/main" id="{5C125570-A330-4A29-A01A-7F7791F0C570}"/>
              </a:ext>
            </a:extLst>
          </p:cNvPr>
          <p:cNvSpPr/>
          <p:nvPr/>
        </p:nvSpPr>
        <p:spPr>
          <a:xfrm>
            <a:off x="4355497" y="24728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2" name="Oval 139">
            <a:extLst>
              <a:ext uri="{FF2B5EF4-FFF2-40B4-BE49-F238E27FC236}">
                <a16:creationId xmlns:a16="http://schemas.microsoft.com/office/drawing/2014/main" id="{6AE50B23-437B-4B6A-BAF9-EBAE8488E9C6}"/>
              </a:ext>
            </a:extLst>
          </p:cNvPr>
          <p:cNvSpPr/>
          <p:nvPr/>
        </p:nvSpPr>
        <p:spPr>
          <a:xfrm>
            <a:off x="4439195" y="2947362"/>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3" name="Oval 139">
            <a:extLst>
              <a:ext uri="{FF2B5EF4-FFF2-40B4-BE49-F238E27FC236}">
                <a16:creationId xmlns:a16="http://schemas.microsoft.com/office/drawing/2014/main" id="{108062F1-24F7-49F6-8DD3-311D84110157}"/>
              </a:ext>
            </a:extLst>
          </p:cNvPr>
          <p:cNvSpPr/>
          <p:nvPr/>
        </p:nvSpPr>
        <p:spPr>
          <a:xfrm>
            <a:off x="4094516" y="2855517"/>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4" name="Oval 139">
            <a:extLst>
              <a:ext uri="{FF2B5EF4-FFF2-40B4-BE49-F238E27FC236}">
                <a16:creationId xmlns:a16="http://schemas.microsoft.com/office/drawing/2014/main" id="{B44DE88D-AA58-46D0-96D8-251F91EB792E}"/>
              </a:ext>
            </a:extLst>
          </p:cNvPr>
          <p:cNvSpPr/>
          <p:nvPr/>
        </p:nvSpPr>
        <p:spPr>
          <a:xfrm>
            <a:off x="3534451" y="324197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5" name="Oval 139">
            <a:extLst>
              <a:ext uri="{FF2B5EF4-FFF2-40B4-BE49-F238E27FC236}">
                <a16:creationId xmlns:a16="http://schemas.microsoft.com/office/drawing/2014/main" id="{E266FD1B-7D0A-47E3-B1B1-46183FC76FDB}"/>
              </a:ext>
            </a:extLst>
          </p:cNvPr>
          <p:cNvSpPr/>
          <p:nvPr/>
        </p:nvSpPr>
        <p:spPr>
          <a:xfrm>
            <a:off x="3927750" y="3281838"/>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6" name="Oval 139">
            <a:extLst>
              <a:ext uri="{FF2B5EF4-FFF2-40B4-BE49-F238E27FC236}">
                <a16:creationId xmlns:a16="http://schemas.microsoft.com/office/drawing/2014/main" id="{99DD4879-D415-4779-A8E3-EFE871827F80}"/>
              </a:ext>
            </a:extLst>
          </p:cNvPr>
          <p:cNvSpPr/>
          <p:nvPr/>
        </p:nvSpPr>
        <p:spPr>
          <a:xfrm>
            <a:off x="4309673" y="3286096"/>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68" name="Rectangle 150">
            <a:extLst>
              <a:ext uri="{FF2B5EF4-FFF2-40B4-BE49-F238E27FC236}">
                <a16:creationId xmlns:a16="http://schemas.microsoft.com/office/drawing/2014/main" id="{17DC0959-25FF-4712-BB90-6256D2113A3B}"/>
              </a:ext>
            </a:extLst>
          </p:cNvPr>
          <p:cNvSpPr/>
          <p:nvPr/>
        </p:nvSpPr>
        <p:spPr>
          <a:xfrm>
            <a:off x="849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39">
            <a:extLst>
              <a:ext uri="{FF2B5EF4-FFF2-40B4-BE49-F238E27FC236}">
                <a16:creationId xmlns:a16="http://schemas.microsoft.com/office/drawing/2014/main" id="{E7448CB1-47B6-421C-95D8-DE18EADE7590}"/>
              </a:ext>
            </a:extLst>
          </p:cNvPr>
          <p:cNvSpPr/>
          <p:nvPr/>
        </p:nvSpPr>
        <p:spPr>
          <a:xfrm>
            <a:off x="13576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1" name="Oval 139">
            <a:extLst>
              <a:ext uri="{FF2B5EF4-FFF2-40B4-BE49-F238E27FC236}">
                <a16:creationId xmlns:a16="http://schemas.microsoft.com/office/drawing/2014/main" id="{05604798-32BF-42D4-B019-CEAD206DBE2F}"/>
              </a:ext>
            </a:extLst>
          </p:cNvPr>
          <p:cNvSpPr/>
          <p:nvPr/>
        </p:nvSpPr>
        <p:spPr>
          <a:xfrm>
            <a:off x="1763497" y="376559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2" name="Oval 139">
            <a:extLst>
              <a:ext uri="{FF2B5EF4-FFF2-40B4-BE49-F238E27FC236}">
                <a16:creationId xmlns:a16="http://schemas.microsoft.com/office/drawing/2014/main" id="{2CFB550F-159A-4685-A63B-AB3B81CEBEB4}"/>
              </a:ext>
            </a:extLst>
          </p:cNvPr>
          <p:cNvSpPr/>
          <p:nvPr/>
        </p:nvSpPr>
        <p:spPr>
          <a:xfrm>
            <a:off x="1847195" y="4240144"/>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7" name="Oval 139">
            <a:extLst>
              <a:ext uri="{FF2B5EF4-FFF2-40B4-BE49-F238E27FC236}">
                <a16:creationId xmlns:a16="http://schemas.microsoft.com/office/drawing/2014/main" id="{4BE264E5-B471-43D6-8D9B-D1985CC29970}"/>
              </a:ext>
            </a:extLst>
          </p:cNvPr>
          <p:cNvSpPr/>
          <p:nvPr/>
        </p:nvSpPr>
        <p:spPr>
          <a:xfrm>
            <a:off x="2291398" y="3824275"/>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78" name="Rectangle 150">
            <a:extLst>
              <a:ext uri="{FF2B5EF4-FFF2-40B4-BE49-F238E27FC236}">
                <a16:creationId xmlns:a16="http://schemas.microsoft.com/office/drawing/2014/main" id="{7C9E6572-6B04-40EB-8B9C-B780D4C7B794}"/>
              </a:ext>
            </a:extLst>
          </p:cNvPr>
          <p:cNvSpPr/>
          <p:nvPr/>
        </p:nvSpPr>
        <p:spPr>
          <a:xfrm>
            <a:off x="2145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9">
            <a:extLst>
              <a:ext uri="{FF2B5EF4-FFF2-40B4-BE49-F238E27FC236}">
                <a16:creationId xmlns:a16="http://schemas.microsoft.com/office/drawing/2014/main" id="{7DC5F0AF-9C2E-499B-8AC3-977D565B04D1}"/>
              </a:ext>
            </a:extLst>
          </p:cNvPr>
          <p:cNvSpPr/>
          <p:nvPr/>
        </p:nvSpPr>
        <p:spPr>
          <a:xfrm>
            <a:off x="2653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0" name="Oval 139">
            <a:extLst>
              <a:ext uri="{FF2B5EF4-FFF2-40B4-BE49-F238E27FC236}">
                <a16:creationId xmlns:a16="http://schemas.microsoft.com/office/drawing/2014/main" id="{02D98412-E295-40D1-A389-9FCF2B6D71A7}"/>
              </a:ext>
            </a:extLst>
          </p:cNvPr>
          <p:cNvSpPr/>
          <p:nvPr/>
        </p:nvSpPr>
        <p:spPr>
          <a:xfrm>
            <a:off x="2417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1" name="Oval 139">
            <a:extLst>
              <a:ext uri="{FF2B5EF4-FFF2-40B4-BE49-F238E27FC236}">
                <a16:creationId xmlns:a16="http://schemas.microsoft.com/office/drawing/2014/main" id="{6CC7F411-C264-4CD6-A271-A33CAEDD36E3}"/>
              </a:ext>
            </a:extLst>
          </p:cNvPr>
          <p:cNvSpPr/>
          <p:nvPr/>
        </p:nvSpPr>
        <p:spPr>
          <a:xfrm>
            <a:off x="3059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2" name="Oval 139">
            <a:extLst>
              <a:ext uri="{FF2B5EF4-FFF2-40B4-BE49-F238E27FC236}">
                <a16:creationId xmlns:a16="http://schemas.microsoft.com/office/drawing/2014/main" id="{3855390D-F11B-4D76-B814-31D4DDEA6DDE}"/>
              </a:ext>
            </a:extLst>
          </p:cNvPr>
          <p:cNvSpPr/>
          <p:nvPr/>
        </p:nvSpPr>
        <p:spPr>
          <a:xfrm>
            <a:off x="3143195" y="424014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3" name="Oval 139">
            <a:extLst>
              <a:ext uri="{FF2B5EF4-FFF2-40B4-BE49-F238E27FC236}">
                <a16:creationId xmlns:a16="http://schemas.microsoft.com/office/drawing/2014/main" id="{B0232A7B-074D-4159-A7AA-0871AAC51DB7}"/>
              </a:ext>
            </a:extLst>
          </p:cNvPr>
          <p:cNvSpPr/>
          <p:nvPr/>
        </p:nvSpPr>
        <p:spPr>
          <a:xfrm>
            <a:off x="2798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4" name="Oval 139">
            <a:extLst>
              <a:ext uri="{FF2B5EF4-FFF2-40B4-BE49-F238E27FC236}">
                <a16:creationId xmlns:a16="http://schemas.microsoft.com/office/drawing/2014/main" id="{9C996EC2-1EE3-43E7-9386-07D945B5C30A}"/>
              </a:ext>
            </a:extLst>
          </p:cNvPr>
          <p:cNvSpPr/>
          <p:nvPr/>
        </p:nvSpPr>
        <p:spPr>
          <a:xfrm>
            <a:off x="2238451" y="4534757"/>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5" name="Oval 139">
            <a:extLst>
              <a:ext uri="{FF2B5EF4-FFF2-40B4-BE49-F238E27FC236}">
                <a16:creationId xmlns:a16="http://schemas.microsoft.com/office/drawing/2014/main" id="{C377B467-44B8-45FB-B780-CB3079B5EA0A}"/>
              </a:ext>
            </a:extLst>
          </p:cNvPr>
          <p:cNvSpPr/>
          <p:nvPr/>
        </p:nvSpPr>
        <p:spPr>
          <a:xfrm>
            <a:off x="2631750" y="4574620"/>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6" name="Oval 139">
            <a:extLst>
              <a:ext uri="{FF2B5EF4-FFF2-40B4-BE49-F238E27FC236}">
                <a16:creationId xmlns:a16="http://schemas.microsoft.com/office/drawing/2014/main" id="{3152911E-8E63-4CE7-8B8A-4D6A997E0712}"/>
              </a:ext>
            </a:extLst>
          </p:cNvPr>
          <p:cNvSpPr/>
          <p:nvPr/>
        </p:nvSpPr>
        <p:spPr>
          <a:xfrm>
            <a:off x="3013673" y="4578878"/>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7" name="Oval 139">
            <a:extLst>
              <a:ext uri="{FF2B5EF4-FFF2-40B4-BE49-F238E27FC236}">
                <a16:creationId xmlns:a16="http://schemas.microsoft.com/office/drawing/2014/main" id="{7BAF86B3-15CC-4876-94B7-A75F9ACDAA02}"/>
              </a:ext>
            </a:extLst>
          </p:cNvPr>
          <p:cNvSpPr/>
          <p:nvPr/>
        </p:nvSpPr>
        <p:spPr>
          <a:xfrm>
            <a:off x="3587398" y="38242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88" name="Rectangle 150">
            <a:extLst>
              <a:ext uri="{FF2B5EF4-FFF2-40B4-BE49-F238E27FC236}">
                <a16:creationId xmlns:a16="http://schemas.microsoft.com/office/drawing/2014/main" id="{DF016F54-E8D1-4D59-A324-BC9CEBE0E739}"/>
              </a:ext>
            </a:extLst>
          </p:cNvPr>
          <p:cNvSpPr/>
          <p:nvPr/>
        </p:nvSpPr>
        <p:spPr>
          <a:xfrm>
            <a:off x="34411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39">
            <a:extLst>
              <a:ext uri="{FF2B5EF4-FFF2-40B4-BE49-F238E27FC236}">
                <a16:creationId xmlns:a16="http://schemas.microsoft.com/office/drawing/2014/main" id="{4780B975-23A2-4726-8064-F33A4394F447}"/>
              </a:ext>
            </a:extLst>
          </p:cNvPr>
          <p:cNvSpPr/>
          <p:nvPr/>
        </p:nvSpPr>
        <p:spPr>
          <a:xfrm>
            <a:off x="3949696" y="3878484"/>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0" name="Oval 139">
            <a:extLst>
              <a:ext uri="{FF2B5EF4-FFF2-40B4-BE49-F238E27FC236}">
                <a16:creationId xmlns:a16="http://schemas.microsoft.com/office/drawing/2014/main" id="{65A1694B-C225-45B0-A8AB-0F5FC009AEBF}"/>
              </a:ext>
            </a:extLst>
          </p:cNvPr>
          <p:cNvSpPr/>
          <p:nvPr/>
        </p:nvSpPr>
        <p:spPr>
          <a:xfrm>
            <a:off x="3713808" y="422344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1" name="Oval 139">
            <a:extLst>
              <a:ext uri="{FF2B5EF4-FFF2-40B4-BE49-F238E27FC236}">
                <a16:creationId xmlns:a16="http://schemas.microsoft.com/office/drawing/2014/main" id="{55B4C1A6-4090-4185-963F-B132574A9E20}"/>
              </a:ext>
            </a:extLst>
          </p:cNvPr>
          <p:cNvSpPr/>
          <p:nvPr/>
        </p:nvSpPr>
        <p:spPr>
          <a:xfrm>
            <a:off x="4355497" y="37655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3" name="Oval 139">
            <a:extLst>
              <a:ext uri="{FF2B5EF4-FFF2-40B4-BE49-F238E27FC236}">
                <a16:creationId xmlns:a16="http://schemas.microsoft.com/office/drawing/2014/main" id="{DFD6E754-815A-45B4-BAF0-B191937C913E}"/>
              </a:ext>
            </a:extLst>
          </p:cNvPr>
          <p:cNvSpPr/>
          <p:nvPr/>
        </p:nvSpPr>
        <p:spPr>
          <a:xfrm>
            <a:off x="4094516" y="4148299"/>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8" name="Rectangle 150">
            <a:extLst>
              <a:ext uri="{FF2B5EF4-FFF2-40B4-BE49-F238E27FC236}">
                <a16:creationId xmlns:a16="http://schemas.microsoft.com/office/drawing/2014/main" id="{6E3D3D15-CB27-45BD-84A5-9F75F9C71A7D}"/>
              </a:ext>
            </a:extLst>
          </p:cNvPr>
          <p:cNvSpPr/>
          <p:nvPr/>
        </p:nvSpPr>
        <p:spPr>
          <a:xfrm>
            <a:off x="21451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39">
            <a:extLst>
              <a:ext uri="{FF2B5EF4-FFF2-40B4-BE49-F238E27FC236}">
                <a16:creationId xmlns:a16="http://schemas.microsoft.com/office/drawing/2014/main" id="{43A3E7E0-4168-4657-AA38-1CBF82881DE8}"/>
              </a:ext>
            </a:extLst>
          </p:cNvPr>
          <p:cNvSpPr/>
          <p:nvPr/>
        </p:nvSpPr>
        <p:spPr>
          <a:xfrm>
            <a:off x="7291274"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6" name="直線コネクタ 135">
            <a:extLst>
              <a:ext uri="{FF2B5EF4-FFF2-40B4-BE49-F238E27FC236}">
                <a16:creationId xmlns:a16="http://schemas.microsoft.com/office/drawing/2014/main" id="{0992FBAD-69D3-4F85-BC1A-AA5E7A847930}"/>
              </a:ext>
            </a:extLst>
          </p:cNvPr>
          <p:cNvCxnSpPr>
            <a:cxnSpLocks/>
          </p:cNvCxnSpPr>
          <p:nvPr/>
        </p:nvCxnSpPr>
        <p:spPr>
          <a:xfrm>
            <a:off x="6992650"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39">
            <a:extLst>
              <a:ext uri="{FF2B5EF4-FFF2-40B4-BE49-F238E27FC236}">
                <a16:creationId xmlns:a16="http://schemas.microsoft.com/office/drawing/2014/main" id="{232455B9-1483-4B8C-BF85-454EE7DD05FA}"/>
              </a:ext>
            </a:extLst>
          </p:cNvPr>
          <p:cNvSpPr/>
          <p:nvPr/>
        </p:nvSpPr>
        <p:spPr>
          <a:xfrm>
            <a:off x="7291274" y="225507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08" name="直線コネクタ 138">
            <a:extLst>
              <a:ext uri="{FF2B5EF4-FFF2-40B4-BE49-F238E27FC236}">
                <a16:creationId xmlns:a16="http://schemas.microsoft.com/office/drawing/2014/main" id="{37E087EB-2B32-4672-B296-F4F2BFE58B28}"/>
              </a:ext>
            </a:extLst>
          </p:cNvPr>
          <p:cNvCxnSpPr>
            <a:cxnSpLocks/>
          </p:cNvCxnSpPr>
          <p:nvPr/>
        </p:nvCxnSpPr>
        <p:spPr>
          <a:xfrm>
            <a:off x="6987929"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9">
            <a:extLst>
              <a:ext uri="{FF2B5EF4-FFF2-40B4-BE49-F238E27FC236}">
                <a16:creationId xmlns:a16="http://schemas.microsoft.com/office/drawing/2014/main" id="{7FFEE6E4-5E74-4F9A-866C-B8A1C6255C9D}"/>
              </a:ext>
            </a:extLst>
          </p:cNvPr>
          <p:cNvSpPr/>
          <p:nvPr/>
        </p:nvSpPr>
        <p:spPr>
          <a:xfrm>
            <a:off x="7291274" y="2807385"/>
            <a:ext cx="216000" cy="216000"/>
          </a:xfrm>
          <a:prstGeom prst="ellipse">
            <a:avLst/>
          </a:prstGeom>
          <a:solidFill>
            <a:schemeClr val="accent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0" name="直線コネクタ 141">
            <a:extLst>
              <a:ext uri="{FF2B5EF4-FFF2-40B4-BE49-F238E27FC236}">
                <a16:creationId xmlns:a16="http://schemas.microsoft.com/office/drawing/2014/main" id="{99FCBCD8-DEE7-4555-A10E-543B0D98670D}"/>
              </a:ext>
            </a:extLst>
          </p:cNvPr>
          <p:cNvCxnSpPr>
            <a:cxnSpLocks/>
          </p:cNvCxnSpPr>
          <p:nvPr/>
        </p:nvCxnSpPr>
        <p:spPr>
          <a:xfrm>
            <a:off x="6992650" y="2915385"/>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al 139">
            <a:extLst>
              <a:ext uri="{FF2B5EF4-FFF2-40B4-BE49-F238E27FC236}">
                <a16:creationId xmlns:a16="http://schemas.microsoft.com/office/drawing/2014/main" id="{0E064D40-12B8-4255-BF90-6A7FB9140AFA}"/>
              </a:ext>
            </a:extLst>
          </p:cNvPr>
          <p:cNvSpPr/>
          <p:nvPr/>
        </p:nvSpPr>
        <p:spPr>
          <a:xfrm>
            <a:off x="7291274"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2" name="直線コネクタ 144">
            <a:extLst>
              <a:ext uri="{FF2B5EF4-FFF2-40B4-BE49-F238E27FC236}">
                <a16:creationId xmlns:a16="http://schemas.microsoft.com/office/drawing/2014/main" id="{9FB98B2C-F242-4C68-999B-59303A8D5414}"/>
              </a:ext>
            </a:extLst>
          </p:cNvPr>
          <p:cNvCxnSpPr>
            <a:cxnSpLocks/>
          </p:cNvCxnSpPr>
          <p:nvPr/>
        </p:nvCxnSpPr>
        <p:spPr>
          <a:xfrm>
            <a:off x="6992787"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39">
            <a:extLst>
              <a:ext uri="{FF2B5EF4-FFF2-40B4-BE49-F238E27FC236}">
                <a16:creationId xmlns:a16="http://schemas.microsoft.com/office/drawing/2014/main" id="{8C8630B5-8875-42A7-A87B-2A01E4B9BDF4}"/>
              </a:ext>
            </a:extLst>
          </p:cNvPr>
          <p:cNvSpPr/>
          <p:nvPr/>
        </p:nvSpPr>
        <p:spPr>
          <a:xfrm>
            <a:off x="7263949"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14" name="直線コネクタ 147">
            <a:extLst>
              <a:ext uri="{FF2B5EF4-FFF2-40B4-BE49-F238E27FC236}">
                <a16:creationId xmlns:a16="http://schemas.microsoft.com/office/drawing/2014/main" id="{1CF4849A-F7FF-4866-8D2C-24E7F628416A}"/>
              </a:ext>
            </a:extLst>
          </p:cNvPr>
          <p:cNvCxnSpPr>
            <a:cxnSpLocks/>
          </p:cNvCxnSpPr>
          <p:nvPr/>
        </p:nvCxnSpPr>
        <p:spPr>
          <a:xfrm>
            <a:off x="6992787"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テキスト ボックス 148">
            <a:extLst>
              <a:ext uri="{FF2B5EF4-FFF2-40B4-BE49-F238E27FC236}">
                <a16:creationId xmlns:a16="http://schemas.microsoft.com/office/drawing/2014/main" id="{5BACA4D1-CF50-464E-B5D9-0A531E384E83}"/>
              </a:ext>
            </a:extLst>
          </p:cNvPr>
          <p:cNvSpPr txBox="1"/>
          <p:nvPr/>
        </p:nvSpPr>
        <p:spPr>
          <a:xfrm>
            <a:off x="7089044"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6" name="テキスト ボックス 149">
            <a:extLst>
              <a:ext uri="{FF2B5EF4-FFF2-40B4-BE49-F238E27FC236}">
                <a16:creationId xmlns:a16="http://schemas.microsoft.com/office/drawing/2014/main" id="{75045F79-6780-4DEC-9637-246BFD881BE8}"/>
              </a:ext>
            </a:extLst>
          </p:cNvPr>
          <p:cNvSpPr txBox="1"/>
          <p:nvPr/>
        </p:nvSpPr>
        <p:spPr>
          <a:xfrm>
            <a:off x="7076944"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7" name="テキスト ボックス 150">
            <a:extLst>
              <a:ext uri="{FF2B5EF4-FFF2-40B4-BE49-F238E27FC236}">
                <a16:creationId xmlns:a16="http://schemas.microsoft.com/office/drawing/2014/main" id="{8BFFFB24-D8C2-4448-9EA3-76D004F2A63A}"/>
              </a:ext>
            </a:extLst>
          </p:cNvPr>
          <p:cNvSpPr txBox="1"/>
          <p:nvPr/>
        </p:nvSpPr>
        <p:spPr>
          <a:xfrm>
            <a:off x="7089044"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8" name="テキスト ボックス 151">
            <a:extLst>
              <a:ext uri="{FF2B5EF4-FFF2-40B4-BE49-F238E27FC236}">
                <a16:creationId xmlns:a16="http://schemas.microsoft.com/office/drawing/2014/main" id="{F7A1841E-2AFF-4376-8360-702358FF5AF2}"/>
              </a:ext>
            </a:extLst>
          </p:cNvPr>
          <p:cNvSpPr txBox="1"/>
          <p:nvPr/>
        </p:nvSpPr>
        <p:spPr>
          <a:xfrm>
            <a:off x="7061719"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19" name="テキスト ボックス 152">
            <a:extLst>
              <a:ext uri="{FF2B5EF4-FFF2-40B4-BE49-F238E27FC236}">
                <a16:creationId xmlns:a16="http://schemas.microsoft.com/office/drawing/2014/main" id="{F344213E-22BD-4313-84D9-5502FC237B9E}"/>
              </a:ext>
            </a:extLst>
          </p:cNvPr>
          <p:cNvSpPr txBox="1"/>
          <p:nvPr/>
        </p:nvSpPr>
        <p:spPr>
          <a:xfrm>
            <a:off x="7066844"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120" name="Oval 139">
            <a:extLst>
              <a:ext uri="{FF2B5EF4-FFF2-40B4-BE49-F238E27FC236}">
                <a16:creationId xmlns:a16="http://schemas.microsoft.com/office/drawing/2014/main" id="{F9C095D3-F447-4BDB-AE05-178EF7AF0551}"/>
              </a:ext>
            </a:extLst>
          </p:cNvPr>
          <p:cNvSpPr/>
          <p:nvPr/>
        </p:nvSpPr>
        <p:spPr>
          <a:xfrm>
            <a:off x="6776650"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1" name="Oval 139">
            <a:extLst>
              <a:ext uri="{FF2B5EF4-FFF2-40B4-BE49-F238E27FC236}">
                <a16:creationId xmlns:a16="http://schemas.microsoft.com/office/drawing/2014/main" id="{9DA42E4C-5EAE-481A-90F0-CE08CD4EEA9E}"/>
              </a:ext>
            </a:extLst>
          </p:cNvPr>
          <p:cNvSpPr/>
          <p:nvPr/>
        </p:nvSpPr>
        <p:spPr>
          <a:xfrm>
            <a:off x="6771929" y="2255075"/>
            <a:ext cx="216000" cy="216000"/>
          </a:xfrm>
          <a:prstGeom prst="ellipse">
            <a:avLst/>
          </a:prstGeom>
          <a:solidFill>
            <a:schemeClr val="accent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2" name="Oval 139">
            <a:extLst>
              <a:ext uri="{FF2B5EF4-FFF2-40B4-BE49-F238E27FC236}">
                <a16:creationId xmlns:a16="http://schemas.microsoft.com/office/drawing/2014/main" id="{92A4667D-A59D-4BDC-AC1A-246397FF6144}"/>
              </a:ext>
            </a:extLst>
          </p:cNvPr>
          <p:cNvSpPr/>
          <p:nvPr/>
        </p:nvSpPr>
        <p:spPr>
          <a:xfrm>
            <a:off x="6776650" y="280738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3" name="Oval 139">
            <a:extLst>
              <a:ext uri="{FF2B5EF4-FFF2-40B4-BE49-F238E27FC236}">
                <a16:creationId xmlns:a16="http://schemas.microsoft.com/office/drawing/2014/main" id="{616D7371-DCB1-4CA9-B3DD-336DF2FC2665}"/>
              </a:ext>
            </a:extLst>
          </p:cNvPr>
          <p:cNvSpPr/>
          <p:nvPr/>
        </p:nvSpPr>
        <p:spPr>
          <a:xfrm>
            <a:off x="6776787"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24" name="Oval 139">
            <a:extLst>
              <a:ext uri="{FF2B5EF4-FFF2-40B4-BE49-F238E27FC236}">
                <a16:creationId xmlns:a16="http://schemas.microsoft.com/office/drawing/2014/main" id="{E9E593E8-810E-48BF-88A0-E663E0899A4A}"/>
              </a:ext>
            </a:extLst>
          </p:cNvPr>
          <p:cNvSpPr/>
          <p:nvPr/>
        </p:nvSpPr>
        <p:spPr>
          <a:xfrm>
            <a:off x="6776787"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27" name="直線矢印コネクタ 126">
            <a:extLst>
              <a:ext uri="{FF2B5EF4-FFF2-40B4-BE49-F238E27FC236}">
                <a16:creationId xmlns:a16="http://schemas.microsoft.com/office/drawing/2014/main" id="{F7E7D2BA-7348-4310-82D5-67C2A071FE2A}"/>
              </a:ext>
            </a:extLst>
          </p:cNvPr>
          <p:cNvCxnSpPr>
            <a:cxnSpLocks/>
            <a:stCxn id="132" idx="1"/>
          </p:cNvCxnSpPr>
          <p:nvPr/>
        </p:nvCxnSpPr>
        <p:spPr>
          <a:xfrm>
            <a:off x="5895460" y="678006"/>
            <a:ext cx="2769752" cy="9442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FAE3AD84-DB55-41F8-B7EB-2740F686791B}"/>
              </a:ext>
            </a:extLst>
          </p:cNvPr>
          <p:cNvCxnSpPr>
            <a:cxnSpLocks/>
            <a:stCxn id="132" idx="1"/>
          </p:cNvCxnSpPr>
          <p:nvPr/>
        </p:nvCxnSpPr>
        <p:spPr>
          <a:xfrm flipV="1">
            <a:off x="5895460" y="423761"/>
            <a:ext cx="2947552" cy="25424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8CA50479-9A9B-48E6-836C-8594CBA8ADA9}"/>
              </a:ext>
            </a:extLst>
          </p:cNvPr>
          <p:cNvCxnSpPr>
            <a:cxnSpLocks/>
            <a:stCxn id="132" idx="1"/>
          </p:cNvCxnSpPr>
          <p:nvPr/>
        </p:nvCxnSpPr>
        <p:spPr>
          <a:xfrm>
            <a:off x="5895460" y="678006"/>
            <a:ext cx="2947552" cy="17438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E2A94151-D7C1-4790-9F81-0E7FF429A203}"/>
              </a:ext>
            </a:extLst>
          </p:cNvPr>
          <p:cNvCxnSpPr>
            <a:cxnSpLocks/>
            <a:stCxn id="132" idx="1"/>
          </p:cNvCxnSpPr>
          <p:nvPr/>
        </p:nvCxnSpPr>
        <p:spPr>
          <a:xfrm>
            <a:off x="5895460" y="678006"/>
            <a:ext cx="2877702" cy="5605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フローチャート: カード 130">
            <a:extLst>
              <a:ext uri="{FF2B5EF4-FFF2-40B4-BE49-F238E27FC236}">
                <a16:creationId xmlns:a16="http://schemas.microsoft.com/office/drawing/2014/main" id="{BB0534F5-8B90-43E1-8BCF-01ABC49F3691}"/>
              </a:ext>
            </a:extLst>
          </p:cNvPr>
          <p:cNvSpPr/>
          <p:nvPr/>
        </p:nvSpPr>
        <p:spPr>
          <a:xfrm rot="1200000" flipH="1">
            <a:off x="5181665" y="358305"/>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2" name="四角形: 上の 2 つの角を切り取る 131">
            <a:extLst>
              <a:ext uri="{FF2B5EF4-FFF2-40B4-BE49-F238E27FC236}">
                <a16:creationId xmlns:a16="http://schemas.microsoft.com/office/drawing/2014/main" id="{2AAD2912-878D-4C1A-8EED-9DD224701C8E}"/>
              </a:ext>
            </a:extLst>
          </p:cNvPr>
          <p:cNvSpPr/>
          <p:nvPr/>
        </p:nvSpPr>
        <p:spPr>
          <a:xfrm rot="17143137">
            <a:off x="5654785" y="548881"/>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3" name="楕円 132">
            <a:extLst>
              <a:ext uri="{FF2B5EF4-FFF2-40B4-BE49-F238E27FC236}">
                <a16:creationId xmlns:a16="http://schemas.microsoft.com/office/drawing/2014/main" id="{46D2EAD6-5C16-41C3-83B1-628D75049EEB}"/>
              </a:ext>
            </a:extLst>
          </p:cNvPr>
          <p:cNvSpPr/>
          <p:nvPr/>
        </p:nvSpPr>
        <p:spPr>
          <a:xfrm>
            <a:off x="5324479" y="90118"/>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4" name="楕円 133">
            <a:extLst>
              <a:ext uri="{FF2B5EF4-FFF2-40B4-BE49-F238E27FC236}">
                <a16:creationId xmlns:a16="http://schemas.microsoft.com/office/drawing/2014/main" id="{08B10FE9-1003-4169-BE4D-0C0CDF4E1F57}"/>
              </a:ext>
            </a:extLst>
          </p:cNvPr>
          <p:cNvSpPr/>
          <p:nvPr/>
        </p:nvSpPr>
        <p:spPr>
          <a:xfrm>
            <a:off x="5521451" y="18096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35" name="Oval 139">
            <a:extLst>
              <a:ext uri="{FF2B5EF4-FFF2-40B4-BE49-F238E27FC236}">
                <a16:creationId xmlns:a16="http://schemas.microsoft.com/office/drawing/2014/main" id="{BB70AD05-A817-4A48-B02B-542B9CFE3DBA}"/>
              </a:ext>
            </a:extLst>
          </p:cNvPr>
          <p:cNvSpPr/>
          <p:nvPr/>
        </p:nvSpPr>
        <p:spPr>
          <a:xfrm>
            <a:off x="6169156" y="459719"/>
            <a:ext cx="216000" cy="436574"/>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6" name="Oval 139">
            <a:extLst>
              <a:ext uri="{FF2B5EF4-FFF2-40B4-BE49-F238E27FC236}">
                <a16:creationId xmlns:a16="http://schemas.microsoft.com/office/drawing/2014/main" id="{DCC7608E-1AAE-484C-946B-98DD2A3DAF3A}"/>
              </a:ext>
            </a:extLst>
          </p:cNvPr>
          <p:cNvSpPr/>
          <p:nvPr/>
        </p:nvSpPr>
        <p:spPr>
          <a:xfrm>
            <a:off x="6659212" y="726884"/>
            <a:ext cx="216000" cy="405087"/>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37" name="Oval 139">
            <a:extLst>
              <a:ext uri="{FF2B5EF4-FFF2-40B4-BE49-F238E27FC236}">
                <a16:creationId xmlns:a16="http://schemas.microsoft.com/office/drawing/2014/main" id="{A69F2C85-98D0-4781-8176-F97E9F75EB19}"/>
              </a:ext>
            </a:extLst>
          </p:cNvPr>
          <p:cNvSpPr/>
          <p:nvPr/>
        </p:nvSpPr>
        <p:spPr>
          <a:xfrm>
            <a:off x="7754606" y="615675"/>
            <a:ext cx="216000" cy="753007"/>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1" name="Oval 139">
            <a:extLst>
              <a:ext uri="{FF2B5EF4-FFF2-40B4-BE49-F238E27FC236}">
                <a16:creationId xmlns:a16="http://schemas.microsoft.com/office/drawing/2014/main" id="{9461FFB6-BE15-4009-AB09-95B4530A1961}"/>
              </a:ext>
            </a:extLst>
          </p:cNvPr>
          <p:cNvSpPr/>
          <p:nvPr/>
        </p:nvSpPr>
        <p:spPr>
          <a:xfrm>
            <a:off x="8294900" y="392134"/>
            <a:ext cx="216000" cy="1296000"/>
          </a:xfrm>
          <a:prstGeom prst="ellipse">
            <a:avLst/>
          </a:prstGeom>
          <a:solidFill>
            <a:schemeClr val="bg1">
              <a:lumMod val="6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72" name="Oval 139">
            <a:extLst>
              <a:ext uri="{FF2B5EF4-FFF2-40B4-BE49-F238E27FC236}">
                <a16:creationId xmlns:a16="http://schemas.microsoft.com/office/drawing/2014/main" id="{CB5FDF96-F2CA-47D7-99CB-3D32F5612004}"/>
              </a:ext>
            </a:extLst>
          </p:cNvPr>
          <p:cNvSpPr/>
          <p:nvPr/>
        </p:nvSpPr>
        <p:spPr>
          <a:xfrm>
            <a:off x="7207324" y="628297"/>
            <a:ext cx="216000" cy="405087"/>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92" name="Oval 139">
            <a:extLst>
              <a:ext uri="{FF2B5EF4-FFF2-40B4-BE49-F238E27FC236}">
                <a16:creationId xmlns:a16="http://schemas.microsoft.com/office/drawing/2014/main" id="{4DF83BE5-063B-4FAC-8A4F-22CBA5D9F234}"/>
              </a:ext>
            </a:extLst>
          </p:cNvPr>
          <p:cNvSpPr/>
          <p:nvPr/>
        </p:nvSpPr>
        <p:spPr>
          <a:xfrm>
            <a:off x="7289769" y="172549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3" name="直線コネクタ 135">
            <a:extLst>
              <a:ext uri="{FF2B5EF4-FFF2-40B4-BE49-F238E27FC236}">
                <a16:creationId xmlns:a16="http://schemas.microsoft.com/office/drawing/2014/main" id="{0139A44E-C026-47C3-9CE5-5E6D0B6C0855}"/>
              </a:ext>
            </a:extLst>
          </p:cNvPr>
          <p:cNvCxnSpPr>
            <a:cxnSpLocks/>
          </p:cNvCxnSpPr>
          <p:nvPr/>
        </p:nvCxnSpPr>
        <p:spPr>
          <a:xfrm>
            <a:off x="6991145" y="1833497"/>
            <a:ext cx="2986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38">
            <a:extLst>
              <a:ext uri="{FF2B5EF4-FFF2-40B4-BE49-F238E27FC236}">
                <a16:creationId xmlns:a16="http://schemas.microsoft.com/office/drawing/2014/main" id="{5E9CADF3-5B12-4E37-BFCB-643D0DF314D4}"/>
              </a:ext>
            </a:extLst>
          </p:cNvPr>
          <p:cNvCxnSpPr>
            <a:cxnSpLocks/>
          </p:cNvCxnSpPr>
          <p:nvPr/>
        </p:nvCxnSpPr>
        <p:spPr>
          <a:xfrm>
            <a:off x="6986424" y="2363075"/>
            <a:ext cx="30334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41">
            <a:extLst>
              <a:ext uri="{FF2B5EF4-FFF2-40B4-BE49-F238E27FC236}">
                <a16:creationId xmlns:a16="http://schemas.microsoft.com/office/drawing/2014/main" id="{B61AF347-5C71-4D3A-A7D8-C2FAF30E2581}"/>
              </a:ext>
            </a:extLst>
          </p:cNvPr>
          <p:cNvCxnSpPr>
            <a:cxnSpLocks/>
          </p:cNvCxnSpPr>
          <p:nvPr/>
        </p:nvCxnSpPr>
        <p:spPr>
          <a:xfrm>
            <a:off x="6991145" y="2915385"/>
            <a:ext cx="298624"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Oval 139">
            <a:extLst>
              <a:ext uri="{FF2B5EF4-FFF2-40B4-BE49-F238E27FC236}">
                <a16:creationId xmlns:a16="http://schemas.microsoft.com/office/drawing/2014/main" id="{5C964A14-EE4B-4BBD-870E-5B9194503760}"/>
              </a:ext>
            </a:extLst>
          </p:cNvPr>
          <p:cNvSpPr/>
          <p:nvPr/>
        </p:nvSpPr>
        <p:spPr>
          <a:xfrm>
            <a:off x="7289769" y="3381489"/>
            <a:ext cx="216000" cy="216000"/>
          </a:xfrm>
          <a:prstGeom prst="ellipse">
            <a:avLst/>
          </a:prstGeom>
          <a:solidFill>
            <a:schemeClr val="accent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199" name="直線コネクタ 144">
            <a:extLst>
              <a:ext uri="{FF2B5EF4-FFF2-40B4-BE49-F238E27FC236}">
                <a16:creationId xmlns:a16="http://schemas.microsoft.com/office/drawing/2014/main" id="{84A5EB3D-29EB-442B-B7E0-5E11D7FE80F4}"/>
              </a:ext>
            </a:extLst>
          </p:cNvPr>
          <p:cNvCxnSpPr>
            <a:cxnSpLocks/>
          </p:cNvCxnSpPr>
          <p:nvPr/>
        </p:nvCxnSpPr>
        <p:spPr>
          <a:xfrm>
            <a:off x="6991282" y="3489489"/>
            <a:ext cx="29848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Oval 139">
            <a:extLst>
              <a:ext uri="{FF2B5EF4-FFF2-40B4-BE49-F238E27FC236}">
                <a16:creationId xmlns:a16="http://schemas.microsoft.com/office/drawing/2014/main" id="{9D7A429D-9D5F-45C8-B7B2-D78EAD13DE1B}"/>
              </a:ext>
            </a:extLst>
          </p:cNvPr>
          <p:cNvSpPr/>
          <p:nvPr/>
        </p:nvSpPr>
        <p:spPr>
          <a:xfrm>
            <a:off x="7262444" y="3916535"/>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201" name="直線コネクタ 147">
            <a:extLst>
              <a:ext uri="{FF2B5EF4-FFF2-40B4-BE49-F238E27FC236}">
                <a16:creationId xmlns:a16="http://schemas.microsoft.com/office/drawing/2014/main" id="{BEFF53DD-37D9-4493-A869-DE7250B648CD}"/>
              </a:ext>
            </a:extLst>
          </p:cNvPr>
          <p:cNvCxnSpPr>
            <a:cxnSpLocks/>
          </p:cNvCxnSpPr>
          <p:nvPr/>
        </p:nvCxnSpPr>
        <p:spPr>
          <a:xfrm>
            <a:off x="6991282" y="4024535"/>
            <a:ext cx="27116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テキスト ボックス 148">
            <a:extLst>
              <a:ext uri="{FF2B5EF4-FFF2-40B4-BE49-F238E27FC236}">
                <a16:creationId xmlns:a16="http://schemas.microsoft.com/office/drawing/2014/main" id="{1A263D56-49D1-4357-BA00-ED35AFCCD2A6}"/>
              </a:ext>
            </a:extLst>
          </p:cNvPr>
          <p:cNvSpPr txBox="1"/>
          <p:nvPr/>
        </p:nvSpPr>
        <p:spPr>
          <a:xfrm>
            <a:off x="7087539" y="1969779"/>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3" name="テキスト ボックス 149">
            <a:extLst>
              <a:ext uri="{FF2B5EF4-FFF2-40B4-BE49-F238E27FC236}">
                <a16:creationId xmlns:a16="http://schemas.microsoft.com/office/drawing/2014/main" id="{6C06351B-DE2F-4B37-9583-6B5ED2AE3505}"/>
              </a:ext>
            </a:extLst>
          </p:cNvPr>
          <p:cNvSpPr txBox="1"/>
          <p:nvPr/>
        </p:nvSpPr>
        <p:spPr>
          <a:xfrm>
            <a:off x="7075439" y="2496217"/>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4" name="テキスト ボックス 150">
            <a:extLst>
              <a:ext uri="{FF2B5EF4-FFF2-40B4-BE49-F238E27FC236}">
                <a16:creationId xmlns:a16="http://schemas.microsoft.com/office/drawing/2014/main" id="{51BB3356-9093-447C-A178-CFAB71D476CC}"/>
              </a:ext>
            </a:extLst>
          </p:cNvPr>
          <p:cNvSpPr txBox="1"/>
          <p:nvPr/>
        </p:nvSpPr>
        <p:spPr>
          <a:xfrm>
            <a:off x="7087539" y="3049194"/>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5" name="テキスト ボックス 151">
            <a:extLst>
              <a:ext uri="{FF2B5EF4-FFF2-40B4-BE49-F238E27FC236}">
                <a16:creationId xmlns:a16="http://schemas.microsoft.com/office/drawing/2014/main" id="{6D93D5F2-EF26-4FA3-AC63-EC8AA4F74B1C}"/>
              </a:ext>
            </a:extLst>
          </p:cNvPr>
          <p:cNvSpPr txBox="1"/>
          <p:nvPr/>
        </p:nvSpPr>
        <p:spPr>
          <a:xfrm>
            <a:off x="7060214" y="3621802"/>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6" name="テキスト ボックス 152">
            <a:extLst>
              <a:ext uri="{FF2B5EF4-FFF2-40B4-BE49-F238E27FC236}">
                <a16:creationId xmlns:a16="http://schemas.microsoft.com/office/drawing/2014/main" id="{50B38A98-D7DD-4A73-B2FE-54BE2C375625}"/>
              </a:ext>
            </a:extLst>
          </p:cNvPr>
          <p:cNvSpPr txBox="1"/>
          <p:nvPr/>
        </p:nvSpPr>
        <p:spPr>
          <a:xfrm>
            <a:off x="7065339" y="4223833"/>
            <a:ext cx="227755" cy="299880"/>
          </a:xfrm>
          <a:prstGeom prst="rect">
            <a:avLst/>
          </a:prstGeom>
          <a:noFill/>
        </p:spPr>
        <p:txBody>
          <a:bodyPr vert="eaVert" wrap="square" lIns="0" tIns="0" rIns="0" bIns="0" rtlCol="0">
            <a:spAutoFit/>
          </a:bodyPr>
          <a:lstStyle/>
          <a:p>
            <a:pPr>
              <a:lnSpc>
                <a:spcPct val="90000"/>
              </a:lnSpc>
            </a:pPr>
            <a:r>
              <a:rPr kumimoji="1" lang="en-US" altLang="ja-JP" sz="1600" b="1" dirty="0"/>
              <a:t>…</a:t>
            </a:r>
            <a:endParaRPr kumimoji="1" lang="ja-JP" altLang="en-US" sz="1600" b="1" dirty="0"/>
          </a:p>
        </p:txBody>
      </p:sp>
      <p:sp>
        <p:nvSpPr>
          <p:cNvPr id="207" name="Oval 139">
            <a:extLst>
              <a:ext uri="{FF2B5EF4-FFF2-40B4-BE49-F238E27FC236}">
                <a16:creationId xmlns:a16="http://schemas.microsoft.com/office/drawing/2014/main" id="{EEC25B4D-FF36-4392-9105-9E472E29FD08}"/>
              </a:ext>
            </a:extLst>
          </p:cNvPr>
          <p:cNvSpPr/>
          <p:nvPr/>
        </p:nvSpPr>
        <p:spPr>
          <a:xfrm>
            <a:off x="6775145" y="1725497"/>
            <a:ext cx="216000" cy="216000"/>
          </a:xfrm>
          <a:prstGeom prst="ellipse">
            <a:avLst/>
          </a:prstGeom>
          <a:solidFill>
            <a:schemeClr val="accent4"/>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0" name="Oval 139">
            <a:extLst>
              <a:ext uri="{FF2B5EF4-FFF2-40B4-BE49-F238E27FC236}">
                <a16:creationId xmlns:a16="http://schemas.microsoft.com/office/drawing/2014/main" id="{07A025A2-A3C5-431D-A647-EEA19149CB65}"/>
              </a:ext>
            </a:extLst>
          </p:cNvPr>
          <p:cNvSpPr/>
          <p:nvPr/>
        </p:nvSpPr>
        <p:spPr>
          <a:xfrm>
            <a:off x="6775282" y="3381489"/>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11" name="Oval 139">
            <a:extLst>
              <a:ext uri="{FF2B5EF4-FFF2-40B4-BE49-F238E27FC236}">
                <a16:creationId xmlns:a16="http://schemas.microsoft.com/office/drawing/2014/main" id="{04D30C8D-6C55-41CE-AB4C-0939028AF8B6}"/>
              </a:ext>
            </a:extLst>
          </p:cNvPr>
          <p:cNvSpPr/>
          <p:nvPr/>
        </p:nvSpPr>
        <p:spPr>
          <a:xfrm>
            <a:off x="6775282" y="3916535"/>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44" name="十字形 143">
            <a:extLst>
              <a:ext uri="{FF2B5EF4-FFF2-40B4-BE49-F238E27FC236}">
                <a16:creationId xmlns:a16="http://schemas.microsoft.com/office/drawing/2014/main" id="{0873262E-BCFC-4F07-98D5-230F5332A7F0}"/>
              </a:ext>
            </a:extLst>
          </p:cNvPr>
          <p:cNvSpPr/>
          <p:nvPr/>
        </p:nvSpPr>
        <p:spPr>
          <a:xfrm rot="2700000">
            <a:off x="6074568" y="1617498"/>
            <a:ext cx="432000" cy="432000"/>
          </a:xfrm>
          <a:prstGeom prst="plus">
            <a:avLst>
              <a:gd name="adj" fmla="val 386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45" name="十字形 144">
            <a:extLst>
              <a:ext uri="{FF2B5EF4-FFF2-40B4-BE49-F238E27FC236}">
                <a16:creationId xmlns:a16="http://schemas.microsoft.com/office/drawing/2014/main" id="{4CAB8264-E18D-4BC3-925C-5F52D83DCF64}"/>
              </a:ext>
            </a:extLst>
          </p:cNvPr>
          <p:cNvSpPr/>
          <p:nvPr/>
        </p:nvSpPr>
        <p:spPr>
          <a:xfrm rot="2700000">
            <a:off x="6073062" y="2167347"/>
            <a:ext cx="432000" cy="432000"/>
          </a:xfrm>
          <a:prstGeom prst="plus">
            <a:avLst>
              <a:gd name="adj" fmla="val 386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32" name="円: 塗りつぶしなし 31">
            <a:extLst>
              <a:ext uri="{FF2B5EF4-FFF2-40B4-BE49-F238E27FC236}">
                <a16:creationId xmlns:a16="http://schemas.microsoft.com/office/drawing/2014/main" id="{4B1310A6-9DA0-44AF-999C-1873B618ADD4}"/>
              </a:ext>
            </a:extLst>
          </p:cNvPr>
          <p:cNvSpPr/>
          <p:nvPr/>
        </p:nvSpPr>
        <p:spPr>
          <a:xfrm>
            <a:off x="6093377" y="2716913"/>
            <a:ext cx="391369" cy="396943"/>
          </a:xfrm>
          <a:prstGeom prst="donut">
            <a:avLst>
              <a:gd name="adj" fmla="val 194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solidFill>
                <a:schemeClr val="tx1"/>
              </a:solidFill>
            </a:endParaRPr>
          </a:p>
        </p:txBody>
      </p:sp>
    </p:spTree>
    <p:extLst>
      <p:ext uri="{BB962C8B-B14F-4D97-AF65-F5344CB8AC3E}">
        <p14:creationId xmlns:p14="http://schemas.microsoft.com/office/powerpoint/2010/main" val="952355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User Specified Priority</a:t>
            </a:r>
            <a:endParaRPr kumimoji="1" lang="ja-JP" altLang="en-US" dirty="0"/>
          </a:p>
        </p:txBody>
      </p:sp>
      <p:pic>
        <p:nvPicPr>
          <p:cNvPr id="11" name="図 10">
            <a:extLst>
              <a:ext uri="{FF2B5EF4-FFF2-40B4-BE49-F238E27FC236}">
                <a16:creationId xmlns:a16="http://schemas.microsoft.com/office/drawing/2014/main" id="{7DF19052-26A0-4978-A3B8-AC142FFC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63625"/>
            <a:ext cx="3049200" cy="2822892"/>
          </a:xfrm>
          <a:prstGeom prst="rect">
            <a:avLst/>
          </a:prstGeom>
        </p:spPr>
      </p:pic>
      <p:pic>
        <p:nvPicPr>
          <p:cNvPr id="14" name="図 13">
            <a:extLst>
              <a:ext uri="{FF2B5EF4-FFF2-40B4-BE49-F238E27FC236}">
                <a16:creationId xmlns:a16="http://schemas.microsoft.com/office/drawing/2014/main" id="{280EC331-0EE8-4747-B032-E3C14D802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86516"/>
            <a:ext cx="1256983" cy="1256983"/>
          </a:xfrm>
          <a:prstGeom prst="rect">
            <a:avLst/>
          </a:prstGeom>
        </p:spPr>
      </p:pic>
      <p:pic>
        <p:nvPicPr>
          <p:cNvPr id="3" name="図 2">
            <a:extLst>
              <a:ext uri="{FF2B5EF4-FFF2-40B4-BE49-F238E27FC236}">
                <a16:creationId xmlns:a16="http://schemas.microsoft.com/office/drawing/2014/main" id="{A582DD7B-D64C-43B7-AC4A-70453A307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0" y="3886517"/>
            <a:ext cx="1256983" cy="1256983"/>
          </a:xfrm>
          <a:prstGeom prst="rect">
            <a:avLst/>
          </a:prstGeom>
        </p:spPr>
      </p:pic>
      <p:pic>
        <p:nvPicPr>
          <p:cNvPr id="6" name="図 5">
            <a:extLst>
              <a:ext uri="{FF2B5EF4-FFF2-40B4-BE49-F238E27FC236}">
                <a16:creationId xmlns:a16="http://schemas.microsoft.com/office/drawing/2014/main" id="{3F397FE6-2616-489E-997A-5662246B2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2800" y="1063625"/>
            <a:ext cx="3049200" cy="2822892"/>
          </a:xfrm>
          <a:prstGeom prst="rect">
            <a:avLst/>
          </a:prstGeom>
        </p:spPr>
      </p:pic>
    </p:spTree>
    <p:extLst>
      <p:ext uri="{BB962C8B-B14F-4D97-AF65-F5344CB8AC3E}">
        <p14:creationId xmlns:p14="http://schemas.microsoft.com/office/powerpoint/2010/main" val="2536983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pbs.twimg.com/media/DP6AvKIWAAAjKr_.jpg">
            <a:extLst>
              <a:ext uri="{FF2B5EF4-FFF2-40B4-BE49-F238E27FC236}">
                <a16:creationId xmlns:a16="http://schemas.microsoft.com/office/drawing/2014/main" id="{A536D9F8-023E-4208-9B87-65AB306D6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874" y="0"/>
            <a:ext cx="335467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4DF03D72-0086-4E7A-8EB5-C52911472373}"/>
              </a:ext>
            </a:extLst>
          </p:cNvPr>
          <p:cNvSpPr/>
          <p:nvPr/>
        </p:nvSpPr>
        <p:spPr>
          <a:xfrm>
            <a:off x="6903195" y="4873937"/>
            <a:ext cx="1292926" cy="261610"/>
          </a:xfrm>
          <a:prstGeom prst="rect">
            <a:avLst/>
          </a:prstGeom>
        </p:spPr>
        <p:txBody>
          <a:bodyPr wrap="square">
            <a:spAutoFit/>
          </a:bodyPr>
          <a:lstStyle/>
          <a:p>
            <a:r>
              <a:rPr lang="ja-JP" altLang="en-US" sz="1050" b="1" dirty="0">
                <a:latin typeface="Artifakt ElementOfc"/>
              </a:rPr>
              <a:t>Christophe Desse</a:t>
            </a:r>
          </a:p>
        </p:txBody>
      </p:sp>
      <p:pic>
        <p:nvPicPr>
          <p:cNvPr id="7" name="Picture 2" descr="https://pro2-bar-s3-cdn-cf1.myportfolio.com/5d9b67727331b33762de2db2d0ead9cf/9691058e-e665-44e0-89b2-0690cb28122e_rw_1920.jpeg?h=444e670006a89422b3088862bbfb84f7">
            <a:extLst>
              <a:ext uri="{FF2B5EF4-FFF2-40B4-BE49-F238E27FC236}">
                <a16:creationId xmlns:a16="http://schemas.microsoft.com/office/drawing/2014/main" id="{D413F4B1-CF2B-4FF8-9C71-6FBF6B2C5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81074"/>
            <a:ext cx="4022090" cy="2262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ro2-bar-s3-cdn-cf.myportfolio.com/5d9b67727331b33762de2db2d0ead9cf/8dc97986-93f3-4022-abaa-99130bfaaa90_rw_1920.jpeg?h=308934d659ae47b29e92708cc4b30de3">
            <a:extLst>
              <a:ext uri="{FF2B5EF4-FFF2-40B4-BE49-F238E27FC236}">
                <a16:creationId xmlns:a16="http://schemas.microsoft.com/office/drawing/2014/main" id="{72623A4C-31D9-4A44-A9BC-581631FAE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937" y="0"/>
            <a:ext cx="2896931" cy="28810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pro2-bar-s3-cdn-cf3.myportfolio.com/5d9b67727331b33762de2db2d0ead9cf/e31177a4-bf07-4714-b8f4-b7821cca56ea_rw_600.gif?h=9d55bf3583c11a31daa74a91ef34dd2a">
            <a:extLst>
              <a:ext uri="{FF2B5EF4-FFF2-40B4-BE49-F238E27FC236}">
                <a16:creationId xmlns:a16="http://schemas.microsoft.com/office/drawing/2014/main" id="{F1A69FFB-A228-4CC8-BED3-231EB072088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22090" y="2881074"/>
            <a:ext cx="1763784" cy="22624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pro2-bar-s3-cdn-cf1.myportfolio.com/5d9b67727331b33762de2db2d0ead9cf/c78b66bd-3477-4f5f-af57-9640d3bc1563_rw_600.gif?h=affab4b18d12c122a252896c878226cf">
            <a:extLst>
              <a:ext uri="{FF2B5EF4-FFF2-40B4-BE49-F238E27FC236}">
                <a16:creationId xmlns:a16="http://schemas.microsoft.com/office/drawing/2014/main" id="{4A7FC495-CABB-462A-A0A5-C1EB5709505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92937" cy="2892937"/>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A79EF9C8-E8EE-4721-B0A2-AC34F3D24771}"/>
              </a:ext>
            </a:extLst>
          </p:cNvPr>
          <p:cNvSpPr/>
          <p:nvPr/>
        </p:nvSpPr>
        <p:spPr>
          <a:xfrm>
            <a:off x="2765937" y="4873937"/>
            <a:ext cx="869754" cy="261610"/>
          </a:xfrm>
          <a:prstGeom prst="rect">
            <a:avLst/>
          </a:prstGeom>
        </p:spPr>
        <p:txBody>
          <a:bodyPr wrap="square">
            <a:spAutoFit/>
          </a:bodyPr>
          <a:lstStyle/>
          <a:p>
            <a:pPr algn="ctr"/>
            <a:r>
              <a:rPr lang="en-US" altLang="ja-JP" sz="1050" b="1" dirty="0">
                <a:solidFill>
                  <a:schemeClr val="bg1"/>
                </a:solidFill>
                <a:latin typeface="Artifakt ElementOfc"/>
              </a:rPr>
              <a:t>Lee Griggs</a:t>
            </a:r>
            <a:endParaRPr lang="ja-JP" altLang="en-US" sz="1050" b="1" dirty="0">
              <a:solidFill>
                <a:schemeClr val="bg1"/>
              </a:solidFill>
              <a:latin typeface="Artifakt ElementOfc"/>
            </a:endParaRPr>
          </a:p>
        </p:txBody>
      </p:sp>
      <p:sp>
        <p:nvSpPr>
          <p:cNvPr id="17" name="タイトル 9">
            <a:extLst>
              <a:ext uri="{FF2B5EF4-FFF2-40B4-BE49-F238E27FC236}">
                <a16:creationId xmlns:a16="http://schemas.microsoft.com/office/drawing/2014/main" id="{503DFFB6-8154-40E5-AD66-A4AED3D5EFCA}"/>
              </a:ext>
            </a:extLst>
          </p:cNvPr>
          <p:cNvSpPr>
            <a:spLocks noGrp="1"/>
          </p:cNvSpPr>
          <p:nvPr>
            <p:ph type="title"/>
          </p:nvPr>
        </p:nvSpPr>
        <p:spPr>
          <a:xfrm>
            <a:off x="457200" y="206375"/>
            <a:ext cx="8229600" cy="857250"/>
          </a:xfrm>
        </p:spPr>
        <p:txBody>
          <a:bodyPr/>
          <a:lstStyle/>
          <a:p>
            <a:r>
              <a:rPr kumimoji="1" lang="en-US" altLang="ja-JP" dirty="0"/>
              <a:t>Motivation</a:t>
            </a:r>
            <a:endParaRPr kumimoji="1" lang="ja-JP" altLang="en-US" dirty="0"/>
          </a:p>
        </p:txBody>
      </p:sp>
    </p:spTree>
    <p:extLst>
      <p:ext uri="{BB962C8B-B14F-4D97-AF65-F5344CB8AC3E}">
        <p14:creationId xmlns:p14="http://schemas.microsoft.com/office/powerpoint/2010/main" val="2234893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Reflection and Refraction</a:t>
            </a:r>
            <a:endParaRPr kumimoji="1" lang="ja-JP" altLang="en-US" dirty="0"/>
          </a:p>
        </p:txBody>
      </p:sp>
      <p:sp>
        <p:nvSpPr>
          <p:cNvPr id="2" name="楕円 1">
            <a:extLst>
              <a:ext uri="{FF2B5EF4-FFF2-40B4-BE49-F238E27FC236}">
                <a16:creationId xmlns:a16="http://schemas.microsoft.com/office/drawing/2014/main" id="{284FBDD5-88F0-4B73-A70B-958B1DC4672D}"/>
              </a:ext>
            </a:extLst>
          </p:cNvPr>
          <p:cNvSpPr/>
          <p:nvPr/>
        </p:nvSpPr>
        <p:spPr>
          <a:xfrm>
            <a:off x="2612367" y="1094419"/>
            <a:ext cx="1085850" cy="108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5" name="フローチャート: カード 4">
            <a:extLst>
              <a:ext uri="{FF2B5EF4-FFF2-40B4-BE49-F238E27FC236}">
                <a16:creationId xmlns:a16="http://schemas.microsoft.com/office/drawing/2014/main" id="{58A0CE29-45FE-46FB-8683-3CE1A5087CE1}"/>
              </a:ext>
            </a:extLst>
          </p:cNvPr>
          <p:cNvSpPr/>
          <p:nvPr/>
        </p:nvSpPr>
        <p:spPr>
          <a:xfrm rot="1200000" flipH="1">
            <a:off x="342197" y="2695292"/>
            <a:ext cx="482600" cy="254235"/>
          </a:xfrm>
          <a:prstGeom prst="flowChartPunchedCa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6" name="四角形: 上の 2 つの角を切り取る 5">
            <a:extLst>
              <a:ext uri="{FF2B5EF4-FFF2-40B4-BE49-F238E27FC236}">
                <a16:creationId xmlns:a16="http://schemas.microsoft.com/office/drawing/2014/main" id="{93D647B5-F7F9-4224-9054-64F20408543B}"/>
              </a:ext>
            </a:extLst>
          </p:cNvPr>
          <p:cNvSpPr/>
          <p:nvPr/>
        </p:nvSpPr>
        <p:spPr>
          <a:xfrm rot="17143137">
            <a:off x="815317" y="2885868"/>
            <a:ext cx="285750" cy="203200"/>
          </a:xfrm>
          <a:prstGeom prst="snip2SameRect">
            <a:avLst>
              <a:gd name="adj1" fmla="val 4882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7" name="楕円 6">
            <a:extLst>
              <a:ext uri="{FF2B5EF4-FFF2-40B4-BE49-F238E27FC236}">
                <a16:creationId xmlns:a16="http://schemas.microsoft.com/office/drawing/2014/main" id="{2956D3C3-31E9-4C3D-8AB8-D09AF8BC8E10}"/>
              </a:ext>
            </a:extLst>
          </p:cNvPr>
          <p:cNvSpPr/>
          <p:nvPr/>
        </p:nvSpPr>
        <p:spPr>
          <a:xfrm>
            <a:off x="485011" y="2427105"/>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 name="楕円 7">
            <a:extLst>
              <a:ext uri="{FF2B5EF4-FFF2-40B4-BE49-F238E27FC236}">
                <a16:creationId xmlns:a16="http://schemas.microsoft.com/office/drawing/2014/main" id="{576E3801-7C10-4C25-BDB2-897035B72A4B}"/>
              </a:ext>
            </a:extLst>
          </p:cNvPr>
          <p:cNvSpPr/>
          <p:nvPr/>
        </p:nvSpPr>
        <p:spPr>
          <a:xfrm>
            <a:off x="681983" y="2517952"/>
            <a:ext cx="196972" cy="19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10" name="直線矢印コネクタ 9">
            <a:extLst>
              <a:ext uri="{FF2B5EF4-FFF2-40B4-BE49-F238E27FC236}">
                <a16:creationId xmlns:a16="http://schemas.microsoft.com/office/drawing/2014/main" id="{1B5DA119-D823-475A-9A77-9D5B79DC8F95}"/>
              </a:ext>
            </a:extLst>
          </p:cNvPr>
          <p:cNvCxnSpPr>
            <a:cxnSpLocks/>
            <a:stCxn id="6" idx="1"/>
          </p:cNvCxnSpPr>
          <p:nvPr/>
        </p:nvCxnSpPr>
        <p:spPr>
          <a:xfrm>
            <a:off x="1055992" y="3014993"/>
            <a:ext cx="1896727" cy="1078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A19FA61-5B81-49CC-A48E-2573234E826B}"/>
              </a:ext>
            </a:extLst>
          </p:cNvPr>
          <p:cNvCxnSpPr>
            <a:cxnSpLocks/>
            <a:stCxn id="6" idx="1"/>
          </p:cNvCxnSpPr>
          <p:nvPr/>
        </p:nvCxnSpPr>
        <p:spPr>
          <a:xfrm>
            <a:off x="1055992" y="3014993"/>
            <a:ext cx="1709624" cy="33011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5071E946-4E74-42FA-A410-BE685317FA0F}"/>
              </a:ext>
            </a:extLst>
          </p:cNvPr>
          <p:cNvCxnSpPr>
            <a:cxnSpLocks/>
            <a:stCxn id="6" idx="1"/>
          </p:cNvCxnSpPr>
          <p:nvPr/>
        </p:nvCxnSpPr>
        <p:spPr>
          <a:xfrm>
            <a:off x="1055992" y="3014993"/>
            <a:ext cx="1509993" cy="5189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7D6510EC-E3F5-4F27-8CB3-445CF2DA13B8}"/>
              </a:ext>
            </a:extLst>
          </p:cNvPr>
          <p:cNvCxnSpPr>
            <a:cxnSpLocks/>
            <a:stCxn id="6" idx="1"/>
          </p:cNvCxnSpPr>
          <p:nvPr/>
        </p:nvCxnSpPr>
        <p:spPr>
          <a:xfrm>
            <a:off x="1055992" y="3014993"/>
            <a:ext cx="1296907" cy="76249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B451DBD1-3C2E-4089-A2E5-37F19273B1B3}"/>
              </a:ext>
            </a:extLst>
          </p:cNvPr>
          <p:cNvCxnSpPr>
            <a:cxnSpLocks/>
            <a:stCxn id="6" idx="1"/>
          </p:cNvCxnSpPr>
          <p:nvPr/>
        </p:nvCxnSpPr>
        <p:spPr>
          <a:xfrm flipV="1">
            <a:off x="1055992" y="2822409"/>
            <a:ext cx="2173805" cy="19258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685DAC3C-D705-4FC1-8FA9-118925C04A33}"/>
              </a:ext>
            </a:extLst>
          </p:cNvPr>
          <p:cNvCxnSpPr>
            <a:cxnSpLocks/>
            <a:endCxn id="2" idx="4"/>
          </p:cNvCxnSpPr>
          <p:nvPr/>
        </p:nvCxnSpPr>
        <p:spPr>
          <a:xfrm flipH="1" flipV="1">
            <a:off x="3155292" y="2181619"/>
            <a:ext cx="58818" cy="668422"/>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4473555B-79EB-4612-9AF8-E5CEA4D62480}"/>
              </a:ext>
            </a:extLst>
          </p:cNvPr>
          <p:cNvCxnSpPr>
            <a:cxnSpLocks/>
            <a:endCxn id="2" idx="3"/>
          </p:cNvCxnSpPr>
          <p:nvPr/>
        </p:nvCxnSpPr>
        <p:spPr>
          <a:xfrm flipH="1" flipV="1">
            <a:off x="2771386" y="2022402"/>
            <a:ext cx="181333" cy="110045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3346F9DC-549A-401B-BF94-61BFAB475859}"/>
              </a:ext>
            </a:extLst>
          </p:cNvPr>
          <p:cNvCxnSpPr>
            <a:cxnSpLocks/>
          </p:cNvCxnSpPr>
          <p:nvPr/>
        </p:nvCxnSpPr>
        <p:spPr>
          <a:xfrm flipH="1" flipV="1">
            <a:off x="2378060" y="1495219"/>
            <a:ext cx="375851" cy="1849890"/>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E876E4A3-7E12-473D-9839-3660B506B27D}"/>
              </a:ext>
            </a:extLst>
          </p:cNvPr>
          <p:cNvCxnSpPr>
            <a:cxnSpLocks/>
          </p:cNvCxnSpPr>
          <p:nvPr/>
        </p:nvCxnSpPr>
        <p:spPr>
          <a:xfrm flipH="1" flipV="1">
            <a:off x="1453821" y="1584117"/>
            <a:ext cx="899078" cy="2193374"/>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3EF6208B-CE61-4880-AE70-D98CD1A1D383}"/>
              </a:ext>
            </a:extLst>
          </p:cNvPr>
          <p:cNvCxnSpPr>
            <a:cxnSpLocks/>
          </p:cNvCxnSpPr>
          <p:nvPr/>
        </p:nvCxnSpPr>
        <p:spPr>
          <a:xfrm flipH="1" flipV="1">
            <a:off x="1978890" y="1495219"/>
            <a:ext cx="594939" cy="2038682"/>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8E12C658-DD64-4BF7-B628-B7A4342101D3}"/>
              </a:ext>
            </a:extLst>
          </p:cNvPr>
          <p:cNvCxnSpPr>
            <a:cxnSpLocks/>
            <a:stCxn id="6" idx="1"/>
          </p:cNvCxnSpPr>
          <p:nvPr/>
        </p:nvCxnSpPr>
        <p:spPr>
          <a:xfrm>
            <a:off x="1055992" y="3014993"/>
            <a:ext cx="1526492" cy="138797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平行四辺形 56">
            <a:extLst>
              <a:ext uri="{FF2B5EF4-FFF2-40B4-BE49-F238E27FC236}">
                <a16:creationId xmlns:a16="http://schemas.microsoft.com/office/drawing/2014/main" id="{12E9A4A3-4B89-4624-A494-F23DA507073F}"/>
              </a:ext>
            </a:extLst>
          </p:cNvPr>
          <p:cNvSpPr/>
          <p:nvPr/>
        </p:nvSpPr>
        <p:spPr>
          <a:xfrm>
            <a:off x="6714415" y="1107323"/>
            <a:ext cx="514350" cy="597502"/>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59" name="平行四辺形 58">
            <a:extLst>
              <a:ext uri="{FF2B5EF4-FFF2-40B4-BE49-F238E27FC236}">
                <a16:creationId xmlns:a16="http://schemas.microsoft.com/office/drawing/2014/main" id="{58BC3DEB-A83C-45E3-9FBE-F63497E4CF47}"/>
              </a:ext>
            </a:extLst>
          </p:cNvPr>
          <p:cNvSpPr/>
          <p:nvPr/>
        </p:nvSpPr>
        <p:spPr>
          <a:xfrm>
            <a:off x="5898435" y="2222552"/>
            <a:ext cx="514350" cy="597502"/>
          </a:xfrm>
          <a:prstGeom prst="parallelogram">
            <a:avLst/>
          </a:prstGeom>
          <a:noFill/>
          <a:ln w="508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61" name="四角形: 角を丸くする 60">
            <a:extLst>
              <a:ext uri="{FF2B5EF4-FFF2-40B4-BE49-F238E27FC236}">
                <a16:creationId xmlns:a16="http://schemas.microsoft.com/office/drawing/2014/main" id="{EE299700-88D0-4D5D-8D8E-B5325C681E2C}"/>
              </a:ext>
            </a:extLst>
          </p:cNvPr>
          <p:cNvSpPr/>
          <p:nvPr/>
        </p:nvSpPr>
        <p:spPr>
          <a:xfrm>
            <a:off x="6139739" y="1099882"/>
            <a:ext cx="1295400" cy="692285"/>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62" name="四角形: 角を丸くする 61">
            <a:extLst>
              <a:ext uri="{FF2B5EF4-FFF2-40B4-BE49-F238E27FC236}">
                <a16:creationId xmlns:a16="http://schemas.microsoft.com/office/drawing/2014/main" id="{047559DC-25E3-4DC7-8DFE-2E9E0DBCADE5}"/>
              </a:ext>
            </a:extLst>
          </p:cNvPr>
          <p:cNvSpPr/>
          <p:nvPr/>
        </p:nvSpPr>
        <p:spPr>
          <a:xfrm>
            <a:off x="5309477" y="2208892"/>
            <a:ext cx="1295400" cy="692285"/>
          </a:xfrm>
          <a:prstGeom prst="round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63" name="楕円 62">
            <a:extLst>
              <a:ext uri="{FF2B5EF4-FFF2-40B4-BE49-F238E27FC236}">
                <a16:creationId xmlns:a16="http://schemas.microsoft.com/office/drawing/2014/main" id="{D83EF225-CE06-487B-9436-687B85FFDF4F}"/>
              </a:ext>
            </a:extLst>
          </p:cNvPr>
          <p:cNvSpPr/>
          <p:nvPr/>
        </p:nvSpPr>
        <p:spPr>
          <a:xfrm>
            <a:off x="3414832" y="3590904"/>
            <a:ext cx="542925" cy="543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67" name="正方形/長方形 66">
            <a:extLst>
              <a:ext uri="{FF2B5EF4-FFF2-40B4-BE49-F238E27FC236}">
                <a16:creationId xmlns:a16="http://schemas.microsoft.com/office/drawing/2014/main" id="{389E0AF5-5440-44E7-BC63-0B158CD8B13A}"/>
              </a:ext>
            </a:extLst>
          </p:cNvPr>
          <p:cNvSpPr/>
          <p:nvPr/>
        </p:nvSpPr>
        <p:spPr>
          <a:xfrm rot="2510287">
            <a:off x="2785415" y="2557122"/>
            <a:ext cx="181333" cy="15759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68" name="直線矢印コネクタ 67">
            <a:extLst>
              <a:ext uri="{FF2B5EF4-FFF2-40B4-BE49-F238E27FC236}">
                <a16:creationId xmlns:a16="http://schemas.microsoft.com/office/drawing/2014/main" id="{9E8A76F8-7F92-4758-9938-38470E337671}"/>
              </a:ext>
            </a:extLst>
          </p:cNvPr>
          <p:cNvCxnSpPr>
            <a:cxnSpLocks/>
          </p:cNvCxnSpPr>
          <p:nvPr/>
        </p:nvCxnSpPr>
        <p:spPr>
          <a:xfrm>
            <a:off x="3229797" y="2822409"/>
            <a:ext cx="1213920" cy="442279"/>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8A54355E-5EA8-452C-B8FB-00AA95DE0F95}"/>
              </a:ext>
            </a:extLst>
          </p:cNvPr>
          <p:cNvCxnSpPr>
            <a:cxnSpLocks/>
          </p:cNvCxnSpPr>
          <p:nvPr/>
        </p:nvCxnSpPr>
        <p:spPr>
          <a:xfrm>
            <a:off x="3107553" y="3225113"/>
            <a:ext cx="1190789" cy="483866"/>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558B081B-E489-419C-A5FF-463BE7D121BD}"/>
              </a:ext>
            </a:extLst>
          </p:cNvPr>
          <p:cNvCxnSpPr>
            <a:cxnSpLocks/>
            <a:stCxn id="67" idx="3"/>
            <a:endCxn id="63" idx="1"/>
          </p:cNvCxnSpPr>
          <p:nvPr/>
        </p:nvCxnSpPr>
        <p:spPr>
          <a:xfrm>
            <a:off x="2943631" y="3405586"/>
            <a:ext cx="550711" cy="264926"/>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29287AE8-C403-46BB-A8C8-7D6D3984D7D6}"/>
              </a:ext>
            </a:extLst>
          </p:cNvPr>
          <p:cNvCxnSpPr>
            <a:cxnSpLocks/>
            <a:endCxn id="63" idx="3"/>
          </p:cNvCxnSpPr>
          <p:nvPr/>
        </p:nvCxnSpPr>
        <p:spPr>
          <a:xfrm>
            <a:off x="2765616" y="3608888"/>
            <a:ext cx="728726" cy="446008"/>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62A5E7AC-62EF-4E61-8B3D-1FB5FF021EE9}"/>
              </a:ext>
            </a:extLst>
          </p:cNvPr>
          <p:cNvCxnSpPr>
            <a:cxnSpLocks/>
          </p:cNvCxnSpPr>
          <p:nvPr/>
        </p:nvCxnSpPr>
        <p:spPr>
          <a:xfrm>
            <a:off x="2474328" y="3905479"/>
            <a:ext cx="1020014" cy="727973"/>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2" name="平行四辺形 81">
            <a:extLst>
              <a:ext uri="{FF2B5EF4-FFF2-40B4-BE49-F238E27FC236}">
                <a16:creationId xmlns:a16="http://schemas.microsoft.com/office/drawing/2014/main" id="{F67E5CAD-DDB3-43EF-A856-2E340E617248}"/>
              </a:ext>
            </a:extLst>
          </p:cNvPr>
          <p:cNvSpPr/>
          <p:nvPr/>
        </p:nvSpPr>
        <p:spPr>
          <a:xfrm>
            <a:off x="7681185" y="2222552"/>
            <a:ext cx="514350" cy="597502"/>
          </a:xfrm>
          <a:prstGeom prst="parallelogram">
            <a:avLst/>
          </a:prstGeom>
          <a:noFill/>
          <a:ln w="508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3" name="楕円 82">
            <a:extLst>
              <a:ext uri="{FF2B5EF4-FFF2-40B4-BE49-F238E27FC236}">
                <a16:creationId xmlns:a16="http://schemas.microsoft.com/office/drawing/2014/main" id="{EDF96351-72E9-4AB0-BB08-F80BF73694FC}"/>
              </a:ext>
            </a:extLst>
          </p:cNvPr>
          <p:cNvSpPr/>
          <p:nvPr/>
        </p:nvSpPr>
        <p:spPr>
          <a:xfrm>
            <a:off x="7811352" y="2398502"/>
            <a:ext cx="254017" cy="25001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4" name="四角形: 角を丸くする 83">
            <a:extLst>
              <a:ext uri="{FF2B5EF4-FFF2-40B4-BE49-F238E27FC236}">
                <a16:creationId xmlns:a16="http://schemas.microsoft.com/office/drawing/2014/main" id="{35723350-12D8-473F-A4D7-96F8FFF7741C}"/>
              </a:ext>
            </a:extLst>
          </p:cNvPr>
          <p:cNvSpPr/>
          <p:nvPr/>
        </p:nvSpPr>
        <p:spPr>
          <a:xfrm>
            <a:off x="7108098" y="2222552"/>
            <a:ext cx="1295400" cy="692285"/>
          </a:xfrm>
          <a:prstGeom prst="round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85" name="弦 84">
            <a:extLst>
              <a:ext uri="{FF2B5EF4-FFF2-40B4-BE49-F238E27FC236}">
                <a16:creationId xmlns:a16="http://schemas.microsoft.com/office/drawing/2014/main" id="{2E8A7925-2717-41B1-B37E-5F739FEF1D88}"/>
              </a:ext>
            </a:extLst>
          </p:cNvPr>
          <p:cNvSpPr/>
          <p:nvPr/>
        </p:nvSpPr>
        <p:spPr>
          <a:xfrm rot="17530760">
            <a:off x="5989675" y="2119103"/>
            <a:ext cx="377264" cy="378000"/>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cxnSp>
        <p:nvCxnSpPr>
          <p:cNvPr id="90" name="コネクタ: カギ線 89">
            <a:extLst>
              <a:ext uri="{FF2B5EF4-FFF2-40B4-BE49-F238E27FC236}">
                <a16:creationId xmlns:a16="http://schemas.microsoft.com/office/drawing/2014/main" id="{C567D59F-5B99-4560-AD2E-63ADDEADC165}"/>
              </a:ext>
            </a:extLst>
          </p:cNvPr>
          <p:cNvCxnSpPr>
            <a:stCxn id="61" idx="2"/>
            <a:endCxn id="62" idx="0"/>
          </p:cNvCxnSpPr>
          <p:nvPr/>
        </p:nvCxnSpPr>
        <p:spPr>
          <a:xfrm rot="5400000">
            <a:off x="6163946" y="1585398"/>
            <a:ext cx="416725" cy="830262"/>
          </a:xfrm>
          <a:prstGeom prst="bentConnector3">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コネクタ: カギ線 90">
            <a:extLst>
              <a:ext uri="{FF2B5EF4-FFF2-40B4-BE49-F238E27FC236}">
                <a16:creationId xmlns:a16="http://schemas.microsoft.com/office/drawing/2014/main" id="{B995BCE1-C96F-403D-9001-DCEAE1F07B56}"/>
              </a:ext>
            </a:extLst>
          </p:cNvPr>
          <p:cNvCxnSpPr>
            <a:cxnSpLocks/>
            <a:stCxn id="61" idx="2"/>
            <a:endCxn id="84" idx="0"/>
          </p:cNvCxnSpPr>
          <p:nvPr/>
        </p:nvCxnSpPr>
        <p:spPr>
          <a:xfrm rot="16200000" flipH="1">
            <a:off x="7056426" y="1523179"/>
            <a:ext cx="430385" cy="968359"/>
          </a:xfrm>
          <a:prstGeom prst="bent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5" name="正方形/長方形 94">
            <a:extLst>
              <a:ext uri="{FF2B5EF4-FFF2-40B4-BE49-F238E27FC236}">
                <a16:creationId xmlns:a16="http://schemas.microsoft.com/office/drawing/2014/main" id="{A2163250-94BD-4BF9-92D6-FE2EF1B4EE3D}"/>
              </a:ext>
            </a:extLst>
          </p:cNvPr>
          <p:cNvSpPr/>
          <p:nvPr/>
        </p:nvSpPr>
        <p:spPr>
          <a:xfrm>
            <a:off x="4762523" y="616458"/>
            <a:ext cx="3957755" cy="400110"/>
          </a:xfrm>
          <a:prstGeom prst="rect">
            <a:avLst/>
          </a:prstGeom>
        </p:spPr>
        <p:txBody>
          <a:bodyPr wrap="square">
            <a:spAutoFit/>
          </a:bodyPr>
          <a:lstStyle/>
          <a:p>
            <a:pPr algn="ctr"/>
            <a:r>
              <a:rPr lang="en-US" altLang="ja-JP" sz="2000" dirty="0">
                <a:latin typeface="Artifakt ElementOfc"/>
              </a:rPr>
              <a:t>Tree of reflection/refraction events</a:t>
            </a:r>
            <a:endParaRPr lang="ja-JP" altLang="en-US" sz="2000" dirty="0">
              <a:latin typeface="Artifakt ElementOfc"/>
            </a:endParaRPr>
          </a:p>
        </p:txBody>
      </p:sp>
      <p:sp>
        <p:nvSpPr>
          <p:cNvPr id="3" name="正方形/長方形 2">
            <a:extLst>
              <a:ext uri="{FF2B5EF4-FFF2-40B4-BE49-F238E27FC236}">
                <a16:creationId xmlns:a16="http://schemas.microsoft.com/office/drawing/2014/main" id="{CFCBA8FB-FB11-45D7-8913-31C35B8EEEAD}"/>
              </a:ext>
            </a:extLst>
          </p:cNvPr>
          <p:cNvSpPr/>
          <p:nvPr/>
        </p:nvSpPr>
        <p:spPr>
          <a:xfrm>
            <a:off x="5309853" y="1098698"/>
            <a:ext cx="878830" cy="369332"/>
          </a:xfrm>
          <a:prstGeom prst="rect">
            <a:avLst/>
          </a:prstGeom>
        </p:spPr>
        <p:txBody>
          <a:bodyPr wrap="none">
            <a:spAutoFit/>
          </a:bodyPr>
          <a:lstStyle/>
          <a:p>
            <a:r>
              <a:rPr lang="en-US" altLang="ja-JP" dirty="0">
                <a:latin typeface="Artifakt ElementOfc"/>
              </a:rPr>
              <a:t>Root[E]</a:t>
            </a:r>
            <a:endParaRPr lang="ja-JP" altLang="en-US" dirty="0"/>
          </a:p>
        </p:txBody>
      </p:sp>
      <p:sp>
        <p:nvSpPr>
          <p:cNvPr id="38" name="正方形/長方形 37">
            <a:extLst>
              <a:ext uri="{FF2B5EF4-FFF2-40B4-BE49-F238E27FC236}">
                <a16:creationId xmlns:a16="http://schemas.microsoft.com/office/drawing/2014/main" id="{02FCE1DE-C8FE-40AC-A940-ED258AD167DC}"/>
              </a:ext>
            </a:extLst>
          </p:cNvPr>
          <p:cNvSpPr/>
          <p:nvPr/>
        </p:nvSpPr>
        <p:spPr>
          <a:xfrm>
            <a:off x="4600585" y="1815864"/>
            <a:ext cx="1395254" cy="369332"/>
          </a:xfrm>
          <a:prstGeom prst="rect">
            <a:avLst/>
          </a:prstGeom>
        </p:spPr>
        <p:txBody>
          <a:bodyPr wrap="none">
            <a:spAutoFit/>
          </a:bodyPr>
          <a:lstStyle/>
          <a:p>
            <a:r>
              <a:rPr lang="en-US" altLang="ja-JP" dirty="0">
                <a:latin typeface="Artifakt ElementOfc"/>
              </a:rPr>
              <a:t>Reflection[R]</a:t>
            </a:r>
            <a:endParaRPr lang="ja-JP" altLang="en-US" dirty="0"/>
          </a:p>
        </p:txBody>
      </p:sp>
      <p:sp>
        <p:nvSpPr>
          <p:cNvPr id="39" name="正方形/長方形 38">
            <a:extLst>
              <a:ext uri="{FF2B5EF4-FFF2-40B4-BE49-F238E27FC236}">
                <a16:creationId xmlns:a16="http://schemas.microsoft.com/office/drawing/2014/main" id="{8447AF33-13A0-46FD-A66B-B19FDFEEEFB3}"/>
              </a:ext>
            </a:extLst>
          </p:cNvPr>
          <p:cNvSpPr/>
          <p:nvPr/>
        </p:nvSpPr>
        <p:spPr>
          <a:xfrm>
            <a:off x="7744731" y="1820954"/>
            <a:ext cx="1394210" cy="369332"/>
          </a:xfrm>
          <a:prstGeom prst="rect">
            <a:avLst/>
          </a:prstGeom>
        </p:spPr>
        <p:txBody>
          <a:bodyPr wrap="square">
            <a:spAutoFit/>
          </a:bodyPr>
          <a:lstStyle/>
          <a:p>
            <a:r>
              <a:rPr lang="en-US" altLang="ja-JP" dirty="0">
                <a:latin typeface="Artifakt ElementOfc"/>
              </a:rPr>
              <a:t>Refraction[T]</a:t>
            </a:r>
            <a:endParaRPr lang="ja-JP" altLang="en-US" dirty="0"/>
          </a:p>
        </p:txBody>
      </p:sp>
      <p:cxnSp>
        <p:nvCxnSpPr>
          <p:cNvPr id="40" name="コネクタ: カギ線 39">
            <a:extLst>
              <a:ext uri="{FF2B5EF4-FFF2-40B4-BE49-F238E27FC236}">
                <a16:creationId xmlns:a16="http://schemas.microsoft.com/office/drawing/2014/main" id="{18B26DFD-66DD-4F93-ACF0-9116EB58E253}"/>
              </a:ext>
            </a:extLst>
          </p:cNvPr>
          <p:cNvCxnSpPr>
            <a:cxnSpLocks/>
            <a:stCxn id="62" idx="2"/>
            <a:endCxn id="42" idx="0"/>
          </p:cNvCxnSpPr>
          <p:nvPr/>
        </p:nvCxnSpPr>
        <p:spPr>
          <a:xfrm rot="5400000">
            <a:off x="5353297" y="2748699"/>
            <a:ext cx="451403" cy="756359"/>
          </a:xfrm>
          <a:prstGeom prst="bentConnector3">
            <a:avLst>
              <a:gd name="adj1" fmla="val 50000"/>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F90042C4-7E04-49AC-AF93-9D646917F5E4}"/>
              </a:ext>
            </a:extLst>
          </p:cNvPr>
          <p:cNvCxnSpPr>
            <a:cxnSpLocks/>
            <a:stCxn id="62" idx="2"/>
            <a:endCxn id="43" idx="0"/>
          </p:cNvCxnSpPr>
          <p:nvPr/>
        </p:nvCxnSpPr>
        <p:spPr>
          <a:xfrm rot="16200000" flipH="1">
            <a:off x="6095582" y="2762771"/>
            <a:ext cx="451402" cy="728213"/>
          </a:xfrm>
          <a:prstGeom prst="bentConnector3">
            <a:avLst>
              <a:gd name="adj1" fmla="val 50000"/>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6D9EFFCE-179B-46B2-B9E2-DB269A8A2ED0}"/>
              </a:ext>
            </a:extLst>
          </p:cNvPr>
          <p:cNvSpPr/>
          <p:nvPr/>
        </p:nvSpPr>
        <p:spPr>
          <a:xfrm>
            <a:off x="4785044" y="3352580"/>
            <a:ext cx="831547" cy="692284"/>
          </a:xfrm>
          <a:prstGeom prst="round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43" name="四角形: 角を丸くする 42">
            <a:extLst>
              <a:ext uri="{FF2B5EF4-FFF2-40B4-BE49-F238E27FC236}">
                <a16:creationId xmlns:a16="http://schemas.microsoft.com/office/drawing/2014/main" id="{D218A98F-5987-497F-B275-45FCD14880E0}"/>
              </a:ext>
            </a:extLst>
          </p:cNvPr>
          <p:cNvSpPr/>
          <p:nvPr/>
        </p:nvSpPr>
        <p:spPr>
          <a:xfrm>
            <a:off x="6269616" y="3352579"/>
            <a:ext cx="831547" cy="692285"/>
          </a:xfrm>
          <a:prstGeom prst="round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15" name="四角形: 角を丸くする 14">
            <a:extLst>
              <a:ext uri="{FF2B5EF4-FFF2-40B4-BE49-F238E27FC236}">
                <a16:creationId xmlns:a16="http://schemas.microsoft.com/office/drawing/2014/main" id="{C2CEDC95-17A8-46FC-B4EE-749E0EB2CC79}"/>
              </a:ext>
            </a:extLst>
          </p:cNvPr>
          <p:cNvSpPr/>
          <p:nvPr/>
        </p:nvSpPr>
        <p:spPr>
          <a:xfrm>
            <a:off x="4682379" y="4526666"/>
            <a:ext cx="382292" cy="372200"/>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E</a:t>
            </a:r>
            <a:endParaRPr kumimoji="1" lang="ja-JP" altLang="en-US" sz="1100" b="1" dirty="0">
              <a:solidFill>
                <a:schemeClr val="tx1"/>
              </a:solidFill>
              <a:latin typeface="Artifakt ElementOfc"/>
            </a:endParaRPr>
          </a:p>
        </p:txBody>
      </p:sp>
      <p:sp>
        <p:nvSpPr>
          <p:cNvPr id="49" name="四角形: 角を丸くする 48">
            <a:extLst>
              <a:ext uri="{FF2B5EF4-FFF2-40B4-BE49-F238E27FC236}">
                <a16:creationId xmlns:a16="http://schemas.microsoft.com/office/drawing/2014/main" id="{4A2F6C58-9335-44E4-9B39-D5E38802C0E0}"/>
              </a:ext>
            </a:extLst>
          </p:cNvPr>
          <p:cNvSpPr/>
          <p:nvPr/>
        </p:nvSpPr>
        <p:spPr>
          <a:xfrm>
            <a:off x="5315370" y="4526666"/>
            <a:ext cx="382292" cy="372200"/>
          </a:xfrm>
          <a:prstGeom prst="roundRect">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R</a:t>
            </a:r>
            <a:endParaRPr kumimoji="1" lang="ja-JP" altLang="en-US" sz="1100" b="1" dirty="0">
              <a:solidFill>
                <a:schemeClr val="tx1"/>
              </a:solidFill>
              <a:latin typeface="Artifakt ElementOfc"/>
            </a:endParaRPr>
          </a:p>
        </p:txBody>
      </p:sp>
      <p:sp>
        <p:nvSpPr>
          <p:cNvPr id="50" name="四角形: 角を丸くする 49">
            <a:extLst>
              <a:ext uri="{FF2B5EF4-FFF2-40B4-BE49-F238E27FC236}">
                <a16:creationId xmlns:a16="http://schemas.microsoft.com/office/drawing/2014/main" id="{206D6F75-00C6-434E-AE9D-4BD007E3560C}"/>
              </a:ext>
            </a:extLst>
          </p:cNvPr>
          <p:cNvSpPr/>
          <p:nvPr/>
        </p:nvSpPr>
        <p:spPr>
          <a:xfrm>
            <a:off x="5949537" y="4526666"/>
            <a:ext cx="382292" cy="372200"/>
          </a:xfrm>
          <a:prstGeom prst="roundRect">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T</a:t>
            </a:r>
            <a:endParaRPr kumimoji="1" lang="ja-JP" altLang="en-US" sz="1100" b="1" dirty="0">
              <a:solidFill>
                <a:schemeClr val="tx1"/>
              </a:solidFill>
              <a:latin typeface="Artifakt ElementOfc"/>
            </a:endParaRPr>
          </a:p>
        </p:txBody>
      </p:sp>
      <p:cxnSp>
        <p:nvCxnSpPr>
          <p:cNvPr id="17" name="直線矢印コネクタ 16">
            <a:extLst>
              <a:ext uri="{FF2B5EF4-FFF2-40B4-BE49-F238E27FC236}">
                <a16:creationId xmlns:a16="http://schemas.microsoft.com/office/drawing/2014/main" id="{6C67AA08-1AC8-4366-90A1-31805C6365CC}"/>
              </a:ext>
            </a:extLst>
          </p:cNvPr>
          <p:cNvCxnSpPr>
            <a:stCxn id="15" idx="3"/>
            <a:endCxn id="49" idx="1"/>
          </p:cNvCxnSpPr>
          <p:nvPr/>
        </p:nvCxnSpPr>
        <p:spPr>
          <a:xfrm>
            <a:off x="5064671" y="4712766"/>
            <a:ext cx="25069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D839433D-C4D6-4CDD-BADE-4A2B52341363}"/>
              </a:ext>
            </a:extLst>
          </p:cNvPr>
          <p:cNvCxnSpPr>
            <a:cxnSpLocks/>
            <a:stCxn id="49" idx="3"/>
            <a:endCxn id="50" idx="1"/>
          </p:cNvCxnSpPr>
          <p:nvPr/>
        </p:nvCxnSpPr>
        <p:spPr>
          <a:xfrm>
            <a:off x="5697662" y="4712766"/>
            <a:ext cx="251875"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四角形: 角を丸くする 57">
            <a:extLst>
              <a:ext uri="{FF2B5EF4-FFF2-40B4-BE49-F238E27FC236}">
                <a16:creationId xmlns:a16="http://schemas.microsoft.com/office/drawing/2014/main" id="{CB5DF886-A40D-496A-BE43-978A7FE08F51}"/>
              </a:ext>
            </a:extLst>
          </p:cNvPr>
          <p:cNvSpPr/>
          <p:nvPr/>
        </p:nvSpPr>
        <p:spPr>
          <a:xfrm>
            <a:off x="6576348" y="4526666"/>
            <a:ext cx="382292" cy="372200"/>
          </a:xfrm>
          <a:prstGeom prst="roundRect">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RR</a:t>
            </a:r>
            <a:endParaRPr kumimoji="1" lang="ja-JP" altLang="en-US" sz="1100" b="1" dirty="0">
              <a:solidFill>
                <a:schemeClr val="tx1"/>
              </a:solidFill>
              <a:latin typeface="Artifakt ElementOfc"/>
            </a:endParaRPr>
          </a:p>
        </p:txBody>
      </p:sp>
      <p:sp>
        <p:nvSpPr>
          <p:cNvPr id="60" name="四角形: 角を丸くする 59">
            <a:extLst>
              <a:ext uri="{FF2B5EF4-FFF2-40B4-BE49-F238E27FC236}">
                <a16:creationId xmlns:a16="http://schemas.microsoft.com/office/drawing/2014/main" id="{0C231DE3-3C5E-413C-A252-733EC5D86AEF}"/>
              </a:ext>
            </a:extLst>
          </p:cNvPr>
          <p:cNvSpPr/>
          <p:nvPr/>
        </p:nvSpPr>
        <p:spPr>
          <a:xfrm>
            <a:off x="7210515" y="4526666"/>
            <a:ext cx="382292" cy="372200"/>
          </a:xfrm>
          <a:prstGeom prst="roundRect">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RT</a:t>
            </a:r>
            <a:endParaRPr kumimoji="1" lang="ja-JP" altLang="en-US" sz="1100" b="1" dirty="0">
              <a:solidFill>
                <a:schemeClr val="tx1"/>
              </a:solidFill>
              <a:latin typeface="Artifakt ElementOfc"/>
            </a:endParaRPr>
          </a:p>
        </p:txBody>
      </p:sp>
      <p:cxnSp>
        <p:nvCxnSpPr>
          <p:cNvPr id="64" name="直線矢印コネクタ 63">
            <a:extLst>
              <a:ext uri="{FF2B5EF4-FFF2-40B4-BE49-F238E27FC236}">
                <a16:creationId xmlns:a16="http://schemas.microsoft.com/office/drawing/2014/main" id="{DCC5E7CF-1F06-4B34-86D6-3257C8903BDF}"/>
              </a:ext>
            </a:extLst>
          </p:cNvPr>
          <p:cNvCxnSpPr>
            <a:cxnSpLocks/>
            <a:stCxn id="50" idx="3"/>
            <a:endCxn id="58" idx="1"/>
          </p:cNvCxnSpPr>
          <p:nvPr/>
        </p:nvCxnSpPr>
        <p:spPr>
          <a:xfrm>
            <a:off x="6331829" y="4712766"/>
            <a:ext cx="24451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D2BF09A7-3201-4307-9048-E6304A6E4787}"/>
              </a:ext>
            </a:extLst>
          </p:cNvPr>
          <p:cNvCxnSpPr>
            <a:cxnSpLocks/>
            <a:stCxn id="58" idx="3"/>
            <a:endCxn id="60" idx="1"/>
          </p:cNvCxnSpPr>
          <p:nvPr/>
        </p:nvCxnSpPr>
        <p:spPr>
          <a:xfrm>
            <a:off x="6958640" y="4712766"/>
            <a:ext cx="251875"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角を丸くする 65">
            <a:extLst>
              <a:ext uri="{FF2B5EF4-FFF2-40B4-BE49-F238E27FC236}">
                <a16:creationId xmlns:a16="http://schemas.microsoft.com/office/drawing/2014/main" id="{6240796A-FB30-460D-9F41-368A2E2D87A7}"/>
              </a:ext>
            </a:extLst>
          </p:cNvPr>
          <p:cNvSpPr/>
          <p:nvPr/>
        </p:nvSpPr>
        <p:spPr>
          <a:xfrm>
            <a:off x="7861487" y="4526666"/>
            <a:ext cx="382292" cy="372200"/>
          </a:xfrm>
          <a:prstGeom prst="roundRect">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TR</a:t>
            </a:r>
            <a:endParaRPr kumimoji="1" lang="ja-JP" altLang="en-US" sz="1100" b="1" dirty="0">
              <a:solidFill>
                <a:schemeClr val="tx1"/>
              </a:solidFill>
              <a:latin typeface="Artifakt ElementOfc"/>
            </a:endParaRPr>
          </a:p>
        </p:txBody>
      </p:sp>
      <p:sp>
        <p:nvSpPr>
          <p:cNvPr id="69" name="四角形: 角を丸くする 68">
            <a:extLst>
              <a:ext uri="{FF2B5EF4-FFF2-40B4-BE49-F238E27FC236}">
                <a16:creationId xmlns:a16="http://schemas.microsoft.com/office/drawing/2014/main" id="{D04B53CF-5637-4AE1-8D46-B9C48BB7B22F}"/>
              </a:ext>
            </a:extLst>
          </p:cNvPr>
          <p:cNvSpPr/>
          <p:nvPr/>
        </p:nvSpPr>
        <p:spPr>
          <a:xfrm>
            <a:off x="8495654" y="4526666"/>
            <a:ext cx="382292" cy="372200"/>
          </a:xfrm>
          <a:prstGeom prst="roundRect">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kumimoji="1" lang="en-US" altLang="ja-JP" sz="1100" b="1" dirty="0">
                <a:solidFill>
                  <a:schemeClr val="tx1"/>
                </a:solidFill>
                <a:latin typeface="Artifakt ElementOfc"/>
              </a:rPr>
              <a:t>TT</a:t>
            </a:r>
            <a:endParaRPr kumimoji="1" lang="ja-JP" altLang="en-US" sz="1100" b="1" dirty="0">
              <a:solidFill>
                <a:schemeClr val="tx1"/>
              </a:solidFill>
              <a:latin typeface="Artifakt ElementOfc"/>
            </a:endParaRPr>
          </a:p>
        </p:txBody>
      </p:sp>
      <p:cxnSp>
        <p:nvCxnSpPr>
          <p:cNvPr id="71" name="直線矢印コネクタ 70">
            <a:extLst>
              <a:ext uri="{FF2B5EF4-FFF2-40B4-BE49-F238E27FC236}">
                <a16:creationId xmlns:a16="http://schemas.microsoft.com/office/drawing/2014/main" id="{5F8EB9C4-1F55-4D6F-BDA5-5A1446EF8B74}"/>
              </a:ext>
            </a:extLst>
          </p:cNvPr>
          <p:cNvCxnSpPr>
            <a:cxnSpLocks/>
            <a:stCxn id="60" idx="3"/>
            <a:endCxn id="66" idx="1"/>
          </p:cNvCxnSpPr>
          <p:nvPr/>
        </p:nvCxnSpPr>
        <p:spPr>
          <a:xfrm>
            <a:off x="7592807" y="4712766"/>
            <a:ext cx="26868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54105AEE-FD11-452F-89B3-254D98DBB4AE}"/>
              </a:ext>
            </a:extLst>
          </p:cNvPr>
          <p:cNvCxnSpPr>
            <a:cxnSpLocks/>
            <a:stCxn id="66" idx="3"/>
            <a:endCxn id="69" idx="1"/>
          </p:cNvCxnSpPr>
          <p:nvPr/>
        </p:nvCxnSpPr>
        <p:spPr>
          <a:xfrm>
            <a:off x="8243779" y="4712766"/>
            <a:ext cx="251875"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424F61D-B3C5-4780-9CB5-4B5068C0667E}"/>
              </a:ext>
            </a:extLst>
          </p:cNvPr>
          <p:cNvCxnSpPr>
            <a:cxnSpLocks/>
          </p:cNvCxnSpPr>
          <p:nvPr/>
        </p:nvCxnSpPr>
        <p:spPr>
          <a:xfrm>
            <a:off x="8877946" y="4712766"/>
            <a:ext cx="251875"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800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par>
                                <p:cTn id="29" presetID="10"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par>
                                <p:cTn id="52" presetID="10" presetClass="entr" presetSubtype="0"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par>
                                <p:cTn id="55" presetID="10" presetClass="entr" presetSubtype="0" fill="hold" nodeType="with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fade">
                                      <p:cBhvr>
                                        <p:cTn id="63" dur="500"/>
                                        <p:tgtEl>
                                          <p:spTgt spid="8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fade">
                                      <p:cBhvr>
                                        <p:cTn id="66" dur="500"/>
                                        <p:tgtEl>
                                          <p:spTgt spid="84"/>
                                        </p:tgtEl>
                                      </p:cBhvr>
                                    </p:animEffect>
                                  </p:childTnLst>
                                </p:cTn>
                              </p:par>
                              <p:par>
                                <p:cTn id="67" presetID="10"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500"/>
                                        <p:tgtEl>
                                          <p:spTgt spid="9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nodeType="with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500"/>
                                        <p:tgtEl>
                                          <p:spTgt spid="6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par>
                                <p:cTn id="104" presetID="10" presetClass="entr" presetSubtype="0" fill="hold"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fade">
                                      <p:cBhvr>
                                        <p:cTn id="111" dur="500"/>
                                        <p:tgtEl>
                                          <p:spTgt spid="66"/>
                                        </p:tgtEl>
                                      </p:cBhvr>
                                    </p:animEffect>
                                  </p:childTnLst>
                                </p:cTn>
                              </p:par>
                              <p:par>
                                <p:cTn id="112" presetID="10" presetClass="entr" presetSubtype="0" fill="hold" nodeType="with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500"/>
                                        <p:tgtEl>
                                          <p:spTgt spid="71"/>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par>
                                <p:cTn id="118" presetID="10" presetClass="entr" presetSubtype="0" fill="hold"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500"/>
                                        <p:tgtEl>
                                          <p:spTgt spid="73"/>
                                        </p:tgtEl>
                                      </p:cBhvr>
                                    </p:animEffect>
                                  </p:childTnLst>
                                </p:cTn>
                              </p:par>
                              <p:par>
                                <p:cTn id="121" presetID="10" presetClass="entr" presetSubtype="0" fill="hold" nodeType="withEffect">
                                  <p:stCondLst>
                                    <p:cond delay="0"/>
                                  </p:stCondLst>
                                  <p:childTnLst>
                                    <p:set>
                                      <p:cBhvr>
                                        <p:cTn id="122" dur="1" fill="hold">
                                          <p:stCondLst>
                                            <p:cond delay="0"/>
                                          </p:stCondLst>
                                        </p:cTn>
                                        <p:tgtEl>
                                          <p:spTgt spid="74"/>
                                        </p:tgtEl>
                                        <p:attrNameLst>
                                          <p:attrName>style.visibility</p:attrName>
                                        </p:attrNameLst>
                                      </p:cBhvr>
                                      <p:to>
                                        <p:strVal val="visible"/>
                                      </p:to>
                                    </p:set>
                                    <p:animEffect transition="in" filter="fade">
                                      <p:cBhvr>
                                        <p:cTn id="12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82" grpId="0" animBg="1"/>
      <p:bldP spid="83" grpId="0" animBg="1"/>
      <p:bldP spid="84" grpId="0" animBg="1"/>
      <p:bldP spid="85" grpId="0" animBg="1"/>
      <p:bldP spid="38" grpId="0"/>
      <p:bldP spid="39" grpId="0"/>
      <p:bldP spid="42" grpId="0" animBg="1"/>
      <p:bldP spid="43" grpId="0" animBg="1"/>
      <p:bldP spid="49" grpId="0" animBg="1"/>
      <p:bldP spid="50" grpId="0" animBg="1"/>
      <p:bldP spid="58" grpId="0" animBg="1"/>
      <p:bldP spid="60" grpId="0" animBg="1"/>
      <p:bldP spid="66"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Reflection and Refraction</a:t>
            </a:r>
            <a:endParaRPr kumimoji="1" lang="ja-JP" altLang="en-US" dirty="0"/>
          </a:p>
        </p:txBody>
      </p:sp>
      <p:pic>
        <p:nvPicPr>
          <p:cNvPr id="17" name="図 16">
            <a:extLst>
              <a:ext uri="{FF2B5EF4-FFF2-40B4-BE49-F238E27FC236}">
                <a16:creationId xmlns:a16="http://schemas.microsoft.com/office/drawing/2014/main" id="{97962F53-A3A3-4AAF-96D0-162694F33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00" y="1063625"/>
            <a:ext cx="3049200" cy="2822892"/>
          </a:xfrm>
          <a:prstGeom prst="rect">
            <a:avLst/>
          </a:prstGeom>
        </p:spPr>
      </p:pic>
      <p:pic>
        <p:nvPicPr>
          <p:cNvPr id="18" name="図 17">
            <a:extLst>
              <a:ext uri="{FF2B5EF4-FFF2-40B4-BE49-F238E27FC236}">
                <a16:creationId xmlns:a16="http://schemas.microsoft.com/office/drawing/2014/main" id="{483B7707-64F8-4BFF-A8BE-B96F24BE2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800" y="3886516"/>
            <a:ext cx="1256983" cy="1256983"/>
          </a:xfrm>
          <a:prstGeom prst="rect">
            <a:avLst/>
          </a:prstGeom>
        </p:spPr>
      </p:pic>
      <p:pic>
        <p:nvPicPr>
          <p:cNvPr id="10" name="図 9">
            <a:extLst>
              <a:ext uri="{FF2B5EF4-FFF2-40B4-BE49-F238E27FC236}">
                <a16:creationId xmlns:a16="http://schemas.microsoft.com/office/drawing/2014/main" id="{F758A284-BB21-4807-924B-3F03287C1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886516"/>
            <a:ext cx="1256983" cy="1256983"/>
          </a:xfrm>
          <a:prstGeom prst="rect">
            <a:avLst/>
          </a:prstGeom>
        </p:spPr>
      </p:pic>
      <p:pic>
        <p:nvPicPr>
          <p:cNvPr id="20" name="図 19">
            <a:extLst>
              <a:ext uri="{FF2B5EF4-FFF2-40B4-BE49-F238E27FC236}">
                <a16:creationId xmlns:a16="http://schemas.microsoft.com/office/drawing/2014/main" id="{38238233-F67E-4D15-A3AE-54662CD5A3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063625"/>
            <a:ext cx="3049200" cy="2822892"/>
          </a:xfrm>
          <a:prstGeom prst="rect">
            <a:avLst/>
          </a:prstGeom>
        </p:spPr>
      </p:pic>
    </p:spTree>
    <p:extLst>
      <p:ext uri="{BB962C8B-B14F-4D97-AF65-F5344CB8AC3E}">
        <p14:creationId xmlns:p14="http://schemas.microsoft.com/office/powerpoint/2010/main" val="2685311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6B8F04FA-0BE2-4D59-8D9B-C0727ADB20CB}"/>
              </a:ext>
            </a:extLst>
          </p:cNvPr>
          <p:cNvSpPr>
            <a:spLocks noGrp="1"/>
          </p:cNvSpPr>
          <p:nvPr>
            <p:ph idx="1"/>
          </p:nvPr>
        </p:nvSpPr>
        <p:spPr/>
        <p:txBody>
          <a:bodyPr/>
          <a:lstStyle/>
          <a:p>
            <a:r>
              <a:rPr kumimoji="1" lang="en-US" altLang="ja-JP" dirty="0"/>
              <a:t>Minimum pixel width technique</a:t>
            </a:r>
          </a:p>
          <a:p>
            <a:pPr lvl="1"/>
            <a:r>
              <a:rPr kumimoji="1" lang="en-US" altLang="ja-JP" dirty="0"/>
              <a:t>Originally for rendering thin curves</a:t>
            </a:r>
          </a:p>
          <a:p>
            <a:pPr lvl="1"/>
            <a:r>
              <a:rPr kumimoji="1" lang="en-US" altLang="ja-JP" dirty="0"/>
              <a:t>Applicable to contour drawing</a:t>
            </a:r>
            <a:endParaRPr kumimoji="1" lang="ja-JP" altLang="en-US" dirty="0"/>
          </a:p>
        </p:txBody>
      </p: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Thin Lines</a:t>
            </a:r>
            <a:endParaRPr kumimoji="1" lang="ja-JP" altLang="en-US" dirty="0"/>
          </a:p>
        </p:txBody>
      </p:sp>
      <p:pic>
        <p:nvPicPr>
          <p:cNvPr id="6" name="Picture 2" descr="https://docs.arnoldrenderer.com/download/thumbnails/40110962/mpw%200.jpg?version=1&amp;modificationDate=1354286812000&amp;api=v2">
            <a:extLst>
              <a:ext uri="{FF2B5EF4-FFF2-40B4-BE49-F238E27FC236}">
                <a16:creationId xmlns:a16="http://schemas.microsoft.com/office/drawing/2014/main" id="{6BA10A2B-90A8-478E-BB9D-413CA414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229" y="2523958"/>
            <a:ext cx="2619542" cy="2619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docs.arnoldrenderer.com/download/thumbnails/40110962/mpw%200.5.jpg?version=1&amp;modificationDate=1354286785000&amp;api=v2">
            <a:extLst>
              <a:ext uri="{FF2B5EF4-FFF2-40B4-BE49-F238E27FC236}">
                <a16:creationId xmlns:a16="http://schemas.microsoft.com/office/drawing/2014/main" id="{7F592D57-A923-493A-8B61-EA114027D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229" y="2523958"/>
            <a:ext cx="2619542" cy="261954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6447196-12A3-4C0D-92BB-94DA9DE24B5A}"/>
              </a:ext>
            </a:extLst>
          </p:cNvPr>
          <p:cNvSpPr txBox="1"/>
          <p:nvPr/>
        </p:nvSpPr>
        <p:spPr>
          <a:xfrm>
            <a:off x="5242881" y="4866501"/>
            <a:ext cx="630414" cy="276999"/>
          </a:xfrm>
          <a:prstGeom prst="rect">
            <a:avLst/>
          </a:prstGeom>
          <a:noFill/>
        </p:spPr>
        <p:txBody>
          <a:bodyPr wrap="square" lIns="0" tIns="0" rIns="0" bIns="0" rtlCol="0">
            <a:spAutoFit/>
          </a:bodyPr>
          <a:lstStyle/>
          <a:p>
            <a:pPr algn="ctr">
              <a:lnSpc>
                <a:spcPct val="90000"/>
              </a:lnSpc>
            </a:pPr>
            <a:r>
              <a:rPr kumimoji="1" lang="en-US" altLang="ja-JP" sz="2000" dirty="0">
                <a:solidFill>
                  <a:schemeClr val="bg1"/>
                </a:solidFill>
                <a:latin typeface="Artifakt ElementOfc"/>
              </a:rPr>
              <a:t>off</a:t>
            </a:r>
            <a:endParaRPr kumimoji="1" lang="ja-JP" altLang="en-US" sz="2000" b="1" dirty="0">
              <a:solidFill>
                <a:schemeClr val="bg1"/>
              </a:solidFill>
              <a:latin typeface="Artifakt ElementOfc"/>
            </a:endParaRPr>
          </a:p>
        </p:txBody>
      </p:sp>
      <p:sp>
        <p:nvSpPr>
          <p:cNvPr id="9" name="テキスト ボックス 8">
            <a:extLst>
              <a:ext uri="{FF2B5EF4-FFF2-40B4-BE49-F238E27FC236}">
                <a16:creationId xmlns:a16="http://schemas.microsoft.com/office/drawing/2014/main" id="{A9C2BD07-AFBE-406B-ACAD-9A6E2B7AB7F0}"/>
              </a:ext>
            </a:extLst>
          </p:cNvPr>
          <p:cNvSpPr txBox="1"/>
          <p:nvPr/>
        </p:nvSpPr>
        <p:spPr>
          <a:xfrm>
            <a:off x="5277375" y="4866500"/>
            <a:ext cx="561426" cy="276999"/>
          </a:xfrm>
          <a:prstGeom prst="rect">
            <a:avLst/>
          </a:prstGeom>
          <a:noFill/>
        </p:spPr>
        <p:txBody>
          <a:bodyPr wrap="square" lIns="0" tIns="0" rIns="0" bIns="0" rtlCol="0">
            <a:spAutoFit/>
          </a:bodyPr>
          <a:lstStyle/>
          <a:p>
            <a:pPr algn="ctr">
              <a:lnSpc>
                <a:spcPct val="90000"/>
              </a:lnSpc>
            </a:pPr>
            <a:r>
              <a:rPr kumimoji="1" lang="en-US" altLang="ja-JP" sz="2000" dirty="0">
                <a:solidFill>
                  <a:schemeClr val="bg1"/>
                </a:solidFill>
                <a:latin typeface="Artifakt ElementOfc"/>
              </a:rPr>
              <a:t>on</a:t>
            </a:r>
            <a:endParaRPr kumimoji="1" lang="ja-JP" altLang="en-US" sz="2000" b="1" dirty="0">
              <a:solidFill>
                <a:schemeClr val="bg1"/>
              </a:solidFill>
              <a:latin typeface="Artifakt ElementOfc"/>
            </a:endParaRPr>
          </a:p>
        </p:txBody>
      </p:sp>
    </p:spTree>
    <p:extLst>
      <p:ext uri="{BB962C8B-B14F-4D97-AF65-F5344CB8AC3E}">
        <p14:creationId xmlns:p14="http://schemas.microsoft.com/office/powerpoint/2010/main" val="349607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Thin Lines</a:t>
            </a:r>
            <a:endParaRPr kumimoji="1" lang="ja-JP" altLang="en-US" dirty="0"/>
          </a:p>
        </p:txBody>
      </p:sp>
      <p:pic>
        <p:nvPicPr>
          <p:cNvPr id="7" name="図 6">
            <a:extLst>
              <a:ext uri="{FF2B5EF4-FFF2-40B4-BE49-F238E27FC236}">
                <a16:creationId xmlns:a16="http://schemas.microsoft.com/office/drawing/2014/main" id="{6CA082E7-2C7C-41A0-BCBE-1563DC047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 y="1270420"/>
            <a:ext cx="3050291" cy="3050291"/>
          </a:xfrm>
          <a:prstGeom prst="rect">
            <a:avLst/>
          </a:prstGeom>
        </p:spPr>
      </p:pic>
      <p:pic>
        <p:nvPicPr>
          <p:cNvPr id="9" name="図 8">
            <a:extLst>
              <a:ext uri="{FF2B5EF4-FFF2-40B4-BE49-F238E27FC236}">
                <a16:creationId xmlns:a16="http://schemas.microsoft.com/office/drawing/2014/main" id="{89AF80B0-1E66-4D09-A1E8-C55A539EF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417" y="1270422"/>
            <a:ext cx="3050291" cy="3050291"/>
          </a:xfrm>
          <a:prstGeom prst="rect">
            <a:avLst/>
          </a:prstGeom>
        </p:spPr>
      </p:pic>
      <p:pic>
        <p:nvPicPr>
          <p:cNvPr id="11" name="図 10">
            <a:extLst>
              <a:ext uri="{FF2B5EF4-FFF2-40B4-BE49-F238E27FC236}">
                <a16:creationId xmlns:a16="http://schemas.microsoft.com/office/drawing/2014/main" id="{16D49E08-CBEE-4C3C-96AD-F11E382EA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708" y="1270423"/>
            <a:ext cx="3050292" cy="3050292"/>
          </a:xfrm>
          <a:prstGeom prst="rect">
            <a:avLst/>
          </a:prstGeom>
        </p:spPr>
      </p:pic>
      <p:sp>
        <p:nvSpPr>
          <p:cNvPr id="2" name="テキスト ボックス 1">
            <a:extLst>
              <a:ext uri="{FF2B5EF4-FFF2-40B4-BE49-F238E27FC236}">
                <a16:creationId xmlns:a16="http://schemas.microsoft.com/office/drawing/2014/main" id="{4E4DDD4C-14B2-427A-89B1-D80DB4A02A29}"/>
              </a:ext>
            </a:extLst>
          </p:cNvPr>
          <p:cNvSpPr txBox="1"/>
          <p:nvPr/>
        </p:nvSpPr>
        <p:spPr>
          <a:xfrm>
            <a:off x="0" y="4724400"/>
            <a:ext cx="3043417" cy="276999"/>
          </a:xfrm>
          <a:prstGeom prst="rect">
            <a:avLst/>
          </a:prstGeom>
          <a:noFill/>
        </p:spPr>
        <p:txBody>
          <a:bodyPr wrap="square" lIns="0" tIns="0" rIns="0" bIns="0" rtlCol="0">
            <a:spAutoFit/>
          </a:bodyPr>
          <a:lstStyle/>
          <a:p>
            <a:pPr algn="ctr">
              <a:lnSpc>
                <a:spcPct val="90000"/>
              </a:lnSpc>
            </a:pPr>
            <a:r>
              <a:rPr kumimoji="1" lang="en-US" altLang="ja-JP" sz="2000" dirty="0" err="1">
                <a:latin typeface="Artifakt ElementOfc"/>
              </a:rPr>
              <a:t>min_line_width</a:t>
            </a:r>
            <a:r>
              <a:rPr kumimoji="1" lang="en-US" altLang="ja-JP" sz="2000" dirty="0">
                <a:latin typeface="Artifakt ElementOfc"/>
              </a:rPr>
              <a:t> </a:t>
            </a:r>
            <a:r>
              <a:rPr kumimoji="1" lang="en-US" altLang="ja-JP" sz="2000" b="1" dirty="0">
                <a:solidFill>
                  <a:schemeClr val="accent6"/>
                </a:solidFill>
                <a:latin typeface="Artifakt ElementOfc"/>
              </a:rPr>
              <a:t>0</a:t>
            </a:r>
            <a:endParaRPr kumimoji="1" lang="ja-JP" altLang="en-US" sz="2000" b="1" dirty="0">
              <a:solidFill>
                <a:schemeClr val="accent6"/>
              </a:solidFill>
              <a:latin typeface="Artifakt ElementOfc"/>
            </a:endParaRPr>
          </a:p>
        </p:txBody>
      </p:sp>
      <p:sp>
        <p:nvSpPr>
          <p:cNvPr id="8" name="テキスト ボックス 7">
            <a:extLst>
              <a:ext uri="{FF2B5EF4-FFF2-40B4-BE49-F238E27FC236}">
                <a16:creationId xmlns:a16="http://schemas.microsoft.com/office/drawing/2014/main" id="{8D57F9F3-6CAB-420A-8018-AAE7FF002E84}"/>
              </a:ext>
            </a:extLst>
          </p:cNvPr>
          <p:cNvSpPr txBox="1"/>
          <p:nvPr/>
        </p:nvSpPr>
        <p:spPr>
          <a:xfrm>
            <a:off x="3043417" y="4730750"/>
            <a:ext cx="3043417" cy="276999"/>
          </a:xfrm>
          <a:prstGeom prst="rect">
            <a:avLst/>
          </a:prstGeom>
          <a:noFill/>
        </p:spPr>
        <p:txBody>
          <a:bodyPr wrap="square" lIns="0" tIns="0" rIns="0" bIns="0" rtlCol="0">
            <a:spAutoFit/>
          </a:bodyPr>
          <a:lstStyle/>
          <a:p>
            <a:pPr algn="ctr">
              <a:lnSpc>
                <a:spcPct val="90000"/>
              </a:lnSpc>
            </a:pPr>
            <a:r>
              <a:rPr kumimoji="1" lang="en-US" altLang="ja-JP" sz="2000" dirty="0" err="1">
                <a:latin typeface="Artifakt ElementOfc"/>
              </a:rPr>
              <a:t>min_line_width</a:t>
            </a:r>
            <a:r>
              <a:rPr kumimoji="1" lang="en-US" altLang="ja-JP" sz="2000" dirty="0">
                <a:latin typeface="Artifakt ElementOfc"/>
              </a:rPr>
              <a:t> </a:t>
            </a:r>
            <a:r>
              <a:rPr kumimoji="1" lang="en-US" altLang="ja-JP" sz="2000" b="1" dirty="0">
                <a:solidFill>
                  <a:schemeClr val="accent2"/>
                </a:solidFill>
                <a:latin typeface="Artifakt ElementOfc"/>
              </a:rPr>
              <a:t>0.5</a:t>
            </a:r>
            <a:endParaRPr kumimoji="1" lang="ja-JP" altLang="en-US" sz="2000" b="1" dirty="0">
              <a:solidFill>
                <a:schemeClr val="accent2"/>
              </a:solidFill>
              <a:latin typeface="Artifakt ElementOfc"/>
            </a:endParaRPr>
          </a:p>
        </p:txBody>
      </p:sp>
      <p:sp>
        <p:nvSpPr>
          <p:cNvPr id="10" name="テキスト ボックス 9">
            <a:extLst>
              <a:ext uri="{FF2B5EF4-FFF2-40B4-BE49-F238E27FC236}">
                <a16:creationId xmlns:a16="http://schemas.microsoft.com/office/drawing/2014/main" id="{AB10DF8A-08A0-4041-AC74-C054466ADC53}"/>
              </a:ext>
            </a:extLst>
          </p:cNvPr>
          <p:cNvSpPr txBox="1"/>
          <p:nvPr/>
        </p:nvSpPr>
        <p:spPr>
          <a:xfrm>
            <a:off x="6086834" y="4724400"/>
            <a:ext cx="3043417" cy="276999"/>
          </a:xfrm>
          <a:prstGeom prst="rect">
            <a:avLst/>
          </a:prstGeom>
          <a:noFill/>
        </p:spPr>
        <p:txBody>
          <a:bodyPr wrap="square" lIns="0" tIns="0" rIns="0" bIns="0" rtlCol="0">
            <a:spAutoFit/>
          </a:bodyPr>
          <a:lstStyle/>
          <a:p>
            <a:pPr algn="ctr">
              <a:lnSpc>
                <a:spcPct val="90000"/>
              </a:lnSpc>
            </a:pPr>
            <a:r>
              <a:rPr kumimoji="1" lang="en-US" altLang="ja-JP" sz="2000" dirty="0" err="1">
                <a:latin typeface="Artifakt ElementOfc"/>
              </a:rPr>
              <a:t>min_line_width</a:t>
            </a:r>
            <a:r>
              <a:rPr kumimoji="1" lang="en-US" altLang="ja-JP" sz="2000" dirty="0">
                <a:latin typeface="Artifakt ElementOfc"/>
              </a:rPr>
              <a:t> </a:t>
            </a:r>
            <a:r>
              <a:rPr kumimoji="1" lang="en-US" altLang="ja-JP" sz="2000" b="1" dirty="0">
                <a:solidFill>
                  <a:schemeClr val="accent6"/>
                </a:solidFill>
                <a:latin typeface="Artifakt ElementOfc"/>
              </a:rPr>
              <a:t>1</a:t>
            </a:r>
            <a:endParaRPr kumimoji="1" lang="ja-JP" altLang="en-US" sz="2000" b="1" dirty="0">
              <a:solidFill>
                <a:schemeClr val="accent6"/>
              </a:solidFill>
              <a:latin typeface="Artifakt ElementOfc"/>
            </a:endParaRPr>
          </a:p>
        </p:txBody>
      </p:sp>
    </p:spTree>
    <p:extLst>
      <p:ext uri="{BB962C8B-B14F-4D97-AF65-F5344CB8AC3E}">
        <p14:creationId xmlns:p14="http://schemas.microsoft.com/office/powerpoint/2010/main" val="39945942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BA6C5F-A214-4F36-8A9F-4FD7DD646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540" y="301998"/>
            <a:ext cx="4772025" cy="4552950"/>
          </a:xfrm>
          <a:prstGeom prst="rect">
            <a:avLst/>
          </a:prstGeom>
        </p:spPr>
      </p:pic>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Limitation</a:t>
            </a:r>
            <a:endParaRPr kumimoji="1" lang="ja-JP" altLang="en-US" dirty="0"/>
          </a:p>
        </p:txBody>
      </p:sp>
    </p:spTree>
    <p:extLst>
      <p:ext uri="{BB962C8B-B14F-4D97-AF65-F5344CB8AC3E}">
        <p14:creationId xmlns:p14="http://schemas.microsoft.com/office/powerpoint/2010/main" val="157392900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6B8F04FA-0BE2-4D59-8D9B-C0727ADB20CB}"/>
              </a:ext>
            </a:extLst>
          </p:cNvPr>
          <p:cNvSpPr>
            <a:spLocks noGrp="1"/>
          </p:cNvSpPr>
          <p:nvPr>
            <p:ph idx="1"/>
          </p:nvPr>
        </p:nvSpPr>
        <p:spPr/>
        <p:txBody>
          <a:bodyPr/>
          <a:lstStyle/>
          <a:p>
            <a:r>
              <a:rPr kumimoji="1" lang="en-US" altLang="ja-JP" dirty="0"/>
              <a:t>Stochastic sampling</a:t>
            </a:r>
          </a:p>
          <a:p>
            <a:pPr lvl="1"/>
            <a:r>
              <a:rPr kumimoji="1" lang="en-US" altLang="ja-JP" dirty="0"/>
              <a:t>Glossy reflection/refraction, DOF, motion blur, etc.</a:t>
            </a:r>
          </a:p>
          <a:p>
            <a:r>
              <a:rPr lang="en-US" altLang="ja-JP" dirty="0"/>
              <a:t>Distance-varying style</a:t>
            </a:r>
          </a:p>
          <a:p>
            <a:pPr lvl="1"/>
            <a:r>
              <a:rPr kumimoji="1" lang="en-US" altLang="ja-JP" dirty="0"/>
              <a:t>Dashed-lines, etc.</a:t>
            </a:r>
          </a:p>
          <a:p>
            <a:r>
              <a:rPr kumimoji="1" lang="en-US" altLang="ja-JP" dirty="0"/>
              <a:t>Stereo</a:t>
            </a:r>
          </a:p>
          <a:p>
            <a:pPr lvl="1"/>
            <a:r>
              <a:rPr lang="en-US" altLang="ja-JP" dirty="0"/>
              <a:t>Viewing discomfort?</a:t>
            </a:r>
            <a:endParaRPr kumimoji="1" lang="ja-JP" altLang="en-US" dirty="0"/>
          </a:p>
        </p:txBody>
      </p: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Open Problems</a:t>
            </a:r>
            <a:endParaRPr kumimoji="1" lang="ja-JP" altLang="en-US" dirty="0"/>
          </a:p>
        </p:txBody>
      </p:sp>
    </p:spTree>
    <p:extLst>
      <p:ext uri="{BB962C8B-B14F-4D97-AF65-F5344CB8AC3E}">
        <p14:creationId xmlns:p14="http://schemas.microsoft.com/office/powerpoint/2010/main" val="390157148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6B8F04FA-0BE2-4D59-8D9B-C0727ADB20CB}"/>
              </a:ext>
            </a:extLst>
          </p:cNvPr>
          <p:cNvSpPr>
            <a:spLocks noGrp="1"/>
          </p:cNvSpPr>
          <p:nvPr>
            <p:ph idx="1"/>
          </p:nvPr>
        </p:nvSpPr>
        <p:spPr/>
        <p:txBody>
          <a:bodyPr/>
          <a:lstStyle/>
          <a:p>
            <a:r>
              <a:rPr kumimoji="1" lang="en-US" altLang="ja-JP" dirty="0"/>
              <a:t>Simple and robust contour line drawing method</a:t>
            </a:r>
          </a:p>
          <a:p>
            <a:pPr lvl="1"/>
            <a:r>
              <a:rPr kumimoji="1" lang="en-US" altLang="ja-JP" dirty="0"/>
              <a:t>Supports a variety of artistic styles</a:t>
            </a:r>
          </a:p>
          <a:p>
            <a:pPr lvl="1"/>
            <a:r>
              <a:rPr kumimoji="1" lang="en-US" altLang="ja-JP" dirty="0"/>
              <a:t>Temporarily stable </a:t>
            </a:r>
            <a:endParaRPr kumimoji="1" lang="ja-JP" altLang="en-US" dirty="0"/>
          </a:p>
        </p:txBody>
      </p:sp>
      <p:sp>
        <p:nvSpPr>
          <p:cNvPr id="4" name="タイトル 3">
            <a:extLst>
              <a:ext uri="{FF2B5EF4-FFF2-40B4-BE49-F238E27FC236}">
                <a16:creationId xmlns:a16="http://schemas.microsoft.com/office/drawing/2014/main" id="{5EC21FF8-DA1B-4244-BDB6-CB58ED20D2C6}"/>
              </a:ext>
            </a:extLst>
          </p:cNvPr>
          <p:cNvSpPr>
            <a:spLocks noGrp="1"/>
          </p:cNvSpPr>
          <p:nvPr>
            <p:ph type="title"/>
          </p:nvPr>
        </p:nvSpPr>
        <p:spPr/>
        <p:txBody>
          <a:bodyPr/>
          <a:lstStyle/>
          <a:p>
            <a:r>
              <a:rPr kumimoji="1" lang="en-US" altLang="ja-JP" dirty="0"/>
              <a:t>Conclusion</a:t>
            </a:r>
            <a:endParaRPr kumimoji="1" lang="ja-JP" altLang="en-US" dirty="0"/>
          </a:p>
        </p:txBody>
      </p:sp>
    </p:spTree>
    <p:extLst>
      <p:ext uri="{BB962C8B-B14F-4D97-AF65-F5344CB8AC3E}">
        <p14:creationId xmlns:p14="http://schemas.microsoft.com/office/powerpoint/2010/main" val="35357012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ro2-bar-s3-cdn-cf3.myportfolio.com/5d9b67727331b33762de2db2d0ead9cf/ee8d236b-65f9-4adb-acec-ea85aaf7958e_rw_1920.jpg?h=1769b22cc1abad41f2b37e78c86122c8">
            <a:extLst>
              <a:ext uri="{FF2B5EF4-FFF2-40B4-BE49-F238E27FC236}">
                <a16:creationId xmlns:a16="http://schemas.microsoft.com/office/drawing/2014/main" id="{EEE3D526-F2D4-4091-ADAC-CC5375313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12EBF0A2-9B9B-4E21-9C93-AFDA9CA68576}"/>
              </a:ext>
            </a:extLst>
          </p:cNvPr>
          <p:cNvSpPr/>
          <p:nvPr/>
        </p:nvSpPr>
        <p:spPr>
          <a:xfrm>
            <a:off x="3990590" y="4774168"/>
            <a:ext cx="1162819" cy="369332"/>
          </a:xfrm>
          <a:prstGeom prst="rect">
            <a:avLst/>
          </a:prstGeom>
        </p:spPr>
        <p:txBody>
          <a:bodyPr wrap="none">
            <a:spAutoFit/>
          </a:bodyPr>
          <a:lstStyle/>
          <a:p>
            <a:r>
              <a:rPr lang="en-US" altLang="ja-JP" b="1" dirty="0">
                <a:latin typeface="Artifakt ElementOfc"/>
              </a:rPr>
              <a:t>Lee Griggs</a:t>
            </a:r>
            <a:endParaRPr lang="ja-JP" altLang="en-US" b="1" dirty="0">
              <a:latin typeface="Artifakt ElementOfc"/>
            </a:endParaRPr>
          </a:p>
        </p:txBody>
      </p:sp>
    </p:spTree>
    <p:extLst>
      <p:ext uri="{BB962C8B-B14F-4D97-AF65-F5344CB8AC3E}">
        <p14:creationId xmlns:p14="http://schemas.microsoft.com/office/powerpoint/2010/main" val="255291343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o2-bar-s3-cdn-cf1.myportfolio.com/5d9b67727331b33762de2db2d0ead9cf/294bc145-a2a9-43f6-8efc-8c88ba9be86a_rw_1920.jpeg?h=7780a393a8488ec280e9d6f292f04646">
            <a:extLst>
              <a:ext uri="{FF2B5EF4-FFF2-40B4-BE49-F238E27FC236}">
                <a16:creationId xmlns:a16="http://schemas.microsoft.com/office/drawing/2014/main" id="{C2B96621-56E0-4DD3-9D57-133FA0F9E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6429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8C75277F-84B3-4DCF-8D1A-2F24D68BDAE2}"/>
              </a:ext>
            </a:extLst>
          </p:cNvPr>
          <p:cNvSpPr/>
          <p:nvPr/>
        </p:nvSpPr>
        <p:spPr>
          <a:xfrm>
            <a:off x="3990590" y="4774168"/>
            <a:ext cx="1162819" cy="369332"/>
          </a:xfrm>
          <a:prstGeom prst="rect">
            <a:avLst/>
          </a:prstGeom>
        </p:spPr>
        <p:txBody>
          <a:bodyPr wrap="none">
            <a:spAutoFit/>
          </a:bodyPr>
          <a:lstStyle/>
          <a:p>
            <a:r>
              <a:rPr lang="en-US" altLang="ja-JP" b="1" dirty="0">
                <a:latin typeface="Artifakt ElementOfc"/>
              </a:rPr>
              <a:t>Lee Griggs</a:t>
            </a:r>
            <a:endParaRPr lang="ja-JP" altLang="en-US" b="1" dirty="0">
              <a:latin typeface="Artifakt ElementOfc"/>
            </a:endParaRPr>
          </a:p>
        </p:txBody>
      </p:sp>
    </p:spTree>
    <p:extLst>
      <p:ext uri="{BB962C8B-B14F-4D97-AF65-F5344CB8AC3E}">
        <p14:creationId xmlns:p14="http://schemas.microsoft.com/office/powerpoint/2010/main" val="4528414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5D4A1D0-46F4-4F4F-92D9-8A6829D9406B}"/>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420285B8-30D3-44E4-9A0F-CA9BE0D11589}"/>
              </a:ext>
            </a:extLst>
          </p:cNvPr>
          <p:cNvSpPr>
            <a:spLocks noGrp="1"/>
          </p:cNvSpPr>
          <p:nvPr>
            <p:ph type="title"/>
          </p:nvPr>
        </p:nvSpPr>
        <p:spPr/>
        <p:txBody>
          <a:bodyPr/>
          <a:lstStyle/>
          <a:p>
            <a:endParaRPr kumimoji="1" lang="ja-JP" altLang="en-US"/>
          </a:p>
        </p:txBody>
      </p:sp>
      <p:pic>
        <p:nvPicPr>
          <p:cNvPr id="4098" name="Picture 2" descr="https://cdna.artstation.com/p/assets/images/images/013/886/440/large/calder-moore-factorycomped.jpg?1541521923">
            <a:extLst>
              <a:ext uri="{FF2B5EF4-FFF2-40B4-BE49-F238E27FC236}">
                <a16:creationId xmlns:a16="http://schemas.microsoft.com/office/drawing/2014/main" id="{ADF68F1E-358F-42ED-8CFB-7B67A0971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BFC9AD15-3EA5-4D53-9197-D1F07EE21AAA}"/>
              </a:ext>
            </a:extLst>
          </p:cNvPr>
          <p:cNvSpPr/>
          <p:nvPr/>
        </p:nvSpPr>
        <p:spPr>
          <a:xfrm>
            <a:off x="3825321" y="4774168"/>
            <a:ext cx="1493358" cy="369332"/>
          </a:xfrm>
          <a:prstGeom prst="rect">
            <a:avLst/>
          </a:prstGeom>
        </p:spPr>
        <p:txBody>
          <a:bodyPr wrap="none">
            <a:spAutoFit/>
          </a:bodyPr>
          <a:lstStyle/>
          <a:p>
            <a:r>
              <a:rPr lang="en-US" altLang="ja-JP" b="1" dirty="0">
                <a:solidFill>
                  <a:schemeClr val="bg1"/>
                </a:solidFill>
                <a:latin typeface="Artifakt ElementOfc"/>
              </a:rPr>
              <a:t>Calder Moore</a:t>
            </a:r>
            <a:endParaRPr lang="ja-JP" altLang="en-US" b="1" dirty="0">
              <a:solidFill>
                <a:schemeClr val="bg1"/>
              </a:solidFill>
              <a:latin typeface="Artifakt ElementOfc"/>
            </a:endParaRPr>
          </a:p>
        </p:txBody>
      </p:sp>
    </p:spTree>
    <p:extLst>
      <p:ext uri="{BB962C8B-B14F-4D97-AF65-F5344CB8AC3E}">
        <p14:creationId xmlns:p14="http://schemas.microsoft.com/office/powerpoint/2010/main" val="31210331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a:extLst>
              <a:ext uri="{FF2B5EF4-FFF2-40B4-BE49-F238E27FC236}">
                <a16:creationId xmlns:a16="http://schemas.microsoft.com/office/drawing/2014/main" id="{8424F0E0-82BE-4F06-83DB-A7050FBDE3DF}"/>
              </a:ext>
            </a:extLst>
          </p:cNvPr>
          <p:cNvSpPr>
            <a:spLocks noGrp="1"/>
          </p:cNvSpPr>
          <p:nvPr>
            <p:ph idx="1"/>
          </p:nvPr>
        </p:nvSpPr>
        <p:spPr/>
        <p:txBody>
          <a:bodyPr/>
          <a:lstStyle/>
          <a:p>
            <a:r>
              <a:rPr kumimoji="1" lang="en-US" altLang="ja-JP" dirty="0"/>
              <a:t>Various line styles (width, color, etc.)</a:t>
            </a:r>
          </a:p>
          <a:p>
            <a:r>
              <a:rPr kumimoji="1" lang="en-US" altLang="ja-JP" dirty="0"/>
              <a:t>Reflection and refraction</a:t>
            </a:r>
          </a:p>
          <a:p>
            <a:r>
              <a:rPr kumimoji="1" lang="en-US" altLang="ja-JP" dirty="0"/>
              <a:t>Thin lines</a:t>
            </a:r>
            <a:endParaRPr kumimoji="1" lang="ja-JP" altLang="en-US" dirty="0"/>
          </a:p>
        </p:txBody>
      </p:sp>
      <p:sp>
        <p:nvSpPr>
          <p:cNvPr id="10" name="タイトル 9">
            <a:extLst>
              <a:ext uri="{FF2B5EF4-FFF2-40B4-BE49-F238E27FC236}">
                <a16:creationId xmlns:a16="http://schemas.microsoft.com/office/drawing/2014/main" id="{4BD83F27-A3D7-49B6-A1D1-5B7357FAAA78}"/>
              </a:ext>
            </a:extLst>
          </p:cNvPr>
          <p:cNvSpPr>
            <a:spLocks noGrp="1"/>
          </p:cNvSpPr>
          <p:nvPr>
            <p:ph type="title"/>
          </p:nvPr>
        </p:nvSpPr>
        <p:spPr/>
        <p:txBody>
          <a:bodyPr/>
          <a:lstStyle/>
          <a:p>
            <a:r>
              <a:rPr kumimoji="1" lang="en-US" altLang="ja-JP" dirty="0"/>
              <a:t>Goals</a:t>
            </a:r>
            <a:endParaRPr kumimoji="1" lang="ja-JP" altLang="en-US" dirty="0"/>
          </a:p>
        </p:txBody>
      </p:sp>
    </p:spTree>
    <p:extLst>
      <p:ext uri="{BB962C8B-B14F-4D97-AF65-F5344CB8AC3E}">
        <p14:creationId xmlns:p14="http://schemas.microsoft.com/office/powerpoint/2010/main" val="983519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B188CDD-EDF3-4782-8F84-94BF9E90029C}"/>
              </a:ext>
            </a:extLst>
          </p:cNvPr>
          <p:cNvSpPr>
            <a:spLocks noGrp="1"/>
          </p:cNvSpPr>
          <p:nvPr>
            <p:ph idx="1"/>
          </p:nvPr>
        </p:nvSpPr>
        <p:spPr/>
        <p:txBody>
          <a:bodyPr/>
          <a:lstStyle/>
          <a:p>
            <a:endParaRPr kumimoji="1" lang="ja-JP" altLang="en-US"/>
          </a:p>
        </p:txBody>
      </p:sp>
      <p:sp>
        <p:nvSpPr>
          <p:cNvPr id="3" name="タイトル 2">
            <a:extLst>
              <a:ext uri="{FF2B5EF4-FFF2-40B4-BE49-F238E27FC236}">
                <a16:creationId xmlns:a16="http://schemas.microsoft.com/office/drawing/2014/main" id="{D580A8E6-6BC9-47A1-827E-C4C6F0AC75FD}"/>
              </a:ext>
            </a:extLst>
          </p:cNvPr>
          <p:cNvSpPr>
            <a:spLocks noGrp="1"/>
          </p:cNvSpPr>
          <p:nvPr>
            <p:ph type="title"/>
          </p:nvPr>
        </p:nvSpPr>
        <p:spPr/>
        <p:txBody>
          <a:bodyPr/>
          <a:lstStyle/>
          <a:p>
            <a:endParaRPr kumimoji="1" lang="ja-JP" altLang="en-US"/>
          </a:p>
        </p:txBody>
      </p:sp>
      <p:pic>
        <p:nvPicPr>
          <p:cNvPr id="3074" name="Picture 2" descr="https://cdnb.artstation.com/p/assets/images/images/014/262/351/large/calder-moore-scifi-elevator-fin.jpg?1543250662">
            <a:extLst>
              <a:ext uri="{FF2B5EF4-FFF2-40B4-BE49-F238E27FC236}">
                <a16:creationId xmlns:a16="http://schemas.microsoft.com/office/drawing/2014/main" id="{18A47C58-8FFE-4D45-87CE-625DCA66A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36EA56A5-1E24-4956-9F05-811A363C2299}"/>
              </a:ext>
            </a:extLst>
          </p:cNvPr>
          <p:cNvSpPr/>
          <p:nvPr/>
        </p:nvSpPr>
        <p:spPr>
          <a:xfrm>
            <a:off x="3825321" y="4774168"/>
            <a:ext cx="1493358" cy="369332"/>
          </a:xfrm>
          <a:prstGeom prst="rect">
            <a:avLst/>
          </a:prstGeom>
        </p:spPr>
        <p:txBody>
          <a:bodyPr wrap="none">
            <a:spAutoFit/>
          </a:bodyPr>
          <a:lstStyle/>
          <a:p>
            <a:r>
              <a:rPr lang="en-US" altLang="ja-JP" b="1" dirty="0">
                <a:solidFill>
                  <a:schemeClr val="bg1"/>
                </a:solidFill>
                <a:latin typeface="Artifakt ElementOfc"/>
              </a:rPr>
              <a:t>Calder Moore</a:t>
            </a:r>
            <a:endParaRPr lang="ja-JP" altLang="en-US" b="1" dirty="0">
              <a:solidFill>
                <a:schemeClr val="bg1"/>
              </a:solidFill>
              <a:latin typeface="Artifakt ElementOfc"/>
            </a:endParaRPr>
          </a:p>
        </p:txBody>
      </p:sp>
    </p:spTree>
    <p:extLst>
      <p:ext uri="{BB962C8B-B14F-4D97-AF65-F5344CB8AC3E}">
        <p14:creationId xmlns:p14="http://schemas.microsoft.com/office/powerpoint/2010/main" val="249094432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pro2-bar-s3-cdn-cf1.myportfolio.com/5d9b67727331b33762de2db2d0ead9cf/91b77b62-54e5-4a97-a422-8b9b3bebba6b_rw_600.gif?h=a41e22489527c5247fcc118a42d7ebad">
            <a:extLst>
              <a:ext uri="{FF2B5EF4-FFF2-40B4-BE49-F238E27FC236}">
                <a16:creationId xmlns:a16="http://schemas.microsoft.com/office/drawing/2014/main" id="{FD5DA36D-8959-429E-BAB2-B0570A5FA06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550" y="1047750"/>
            <a:ext cx="22225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330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4BD83F27-A3D7-49B6-A1D1-5B7357FAAA78}"/>
              </a:ext>
            </a:extLst>
          </p:cNvPr>
          <p:cNvSpPr>
            <a:spLocks noGrp="1"/>
          </p:cNvSpPr>
          <p:nvPr>
            <p:ph type="title"/>
          </p:nvPr>
        </p:nvSpPr>
        <p:spPr/>
        <p:txBody>
          <a:bodyPr/>
          <a:lstStyle/>
          <a:p>
            <a:r>
              <a:rPr kumimoji="1" lang="en-US" altLang="ja-JP" dirty="0"/>
              <a:t>Object and Image Space Approaches</a:t>
            </a:r>
            <a:endParaRPr kumimoji="1" lang="ja-JP" altLang="en-US" dirty="0"/>
          </a:p>
        </p:txBody>
      </p:sp>
      <p:graphicFrame>
        <p:nvGraphicFramePr>
          <p:cNvPr id="4" name="表 3">
            <a:extLst>
              <a:ext uri="{FF2B5EF4-FFF2-40B4-BE49-F238E27FC236}">
                <a16:creationId xmlns:a16="http://schemas.microsoft.com/office/drawing/2014/main" id="{05B364D1-A119-44BD-9D80-02D102E1EF8F}"/>
              </a:ext>
            </a:extLst>
          </p:cNvPr>
          <p:cNvGraphicFramePr>
            <a:graphicFrameLocks noGrp="1"/>
          </p:cNvGraphicFramePr>
          <p:nvPr>
            <p:extLst>
              <p:ext uri="{D42A27DB-BD31-4B8C-83A1-F6EECF244321}">
                <p14:modId xmlns:p14="http://schemas.microsoft.com/office/powerpoint/2010/main" val="81944820"/>
              </p:ext>
            </p:extLst>
          </p:nvPr>
        </p:nvGraphicFramePr>
        <p:xfrm>
          <a:off x="292100" y="1290886"/>
          <a:ext cx="8566150" cy="3085671"/>
        </p:xfrm>
        <a:graphic>
          <a:graphicData uri="http://schemas.openxmlformats.org/drawingml/2006/table">
            <a:tbl>
              <a:tblPr firstRow="1" bandRow="1">
                <a:tableStyleId>{5940675A-B579-460E-94D1-54222C63F5DA}</a:tableStyleId>
              </a:tblPr>
              <a:tblGrid>
                <a:gridCol w="1713230">
                  <a:extLst>
                    <a:ext uri="{9D8B030D-6E8A-4147-A177-3AD203B41FA5}">
                      <a16:colId xmlns:a16="http://schemas.microsoft.com/office/drawing/2014/main" val="61781397"/>
                    </a:ext>
                  </a:extLst>
                </a:gridCol>
                <a:gridCol w="1713230">
                  <a:extLst>
                    <a:ext uri="{9D8B030D-6E8A-4147-A177-3AD203B41FA5}">
                      <a16:colId xmlns:a16="http://schemas.microsoft.com/office/drawing/2014/main" val="3241064099"/>
                    </a:ext>
                  </a:extLst>
                </a:gridCol>
                <a:gridCol w="1713230">
                  <a:extLst>
                    <a:ext uri="{9D8B030D-6E8A-4147-A177-3AD203B41FA5}">
                      <a16:colId xmlns:a16="http://schemas.microsoft.com/office/drawing/2014/main" val="3190542678"/>
                    </a:ext>
                  </a:extLst>
                </a:gridCol>
                <a:gridCol w="1713230">
                  <a:extLst>
                    <a:ext uri="{9D8B030D-6E8A-4147-A177-3AD203B41FA5}">
                      <a16:colId xmlns:a16="http://schemas.microsoft.com/office/drawing/2014/main" val="3660545476"/>
                    </a:ext>
                  </a:extLst>
                </a:gridCol>
                <a:gridCol w="1713230">
                  <a:extLst>
                    <a:ext uri="{9D8B030D-6E8A-4147-A177-3AD203B41FA5}">
                      <a16:colId xmlns:a16="http://schemas.microsoft.com/office/drawing/2014/main" val="1422853310"/>
                    </a:ext>
                  </a:extLst>
                </a:gridCol>
              </a:tblGrid>
              <a:tr h="1246863">
                <a:tc>
                  <a:txBody>
                    <a:bodyPr/>
                    <a:lstStyle/>
                    <a:p>
                      <a:pPr algn="ctr"/>
                      <a:endParaRPr kumimoji="1" lang="ja-JP" altLang="en-US" sz="1800" b="1" dirty="0">
                        <a:latin typeface="Artifakt ElementOfc"/>
                      </a:endParaRPr>
                    </a:p>
                  </a:txBody>
                  <a:tcPr anchor="ctr"/>
                </a:tc>
                <a:tc>
                  <a:txBody>
                    <a:bodyPr/>
                    <a:lstStyle/>
                    <a:p>
                      <a:pPr algn="ctr"/>
                      <a:r>
                        <a:rPr kumimoji="1" lang="en-US" altLang="ja-JP" sz="1800" b="1" dirty="0">
                          <a:latin typeface="Artifakt ElementOfc"/>
                        </a:rPr>
                        <a:t>Thin Objects</a:t>
                      </a:r>
                      <a:endParaRPr kumimoji="1" lang="ja-JP" altLang="en-US" sz="1800" b="1" dirty="0">
                        <a:latin typeface="Artifakt ElementOfc"/>
                      </a:endParaRPr>
                    </a:p>
                  </a:txBody>
                  <a:tcPr anchor="ctr"/>
                </a:tc>
                <a:tc>
                  <a:txBody>
                    <a:bodyPr/>
                    <a:lstStyle/>
                    <a:p>
                      <a:pPr algn="ctr"/>
                      <a:r>
                        <a:rPr kumimoji="1" lang="en-US" altLang="ja-JP" sz="1800" b="1" dirty="0">
                          <a:latin typeface="Artifakt ElementOfc"/>
                        </a:rPr>
                        <a:t>Reflection</a:t>
                      </a:r>
                      <a:br>
                        <a:rPr kumimoji="1" lang="en-US" altLang="ja-JP" sz="1800" b="1" dirty="0">
                          <a:latin typeface="Artifakt ElementOfc"/>
                        </a:rPr>
                      </a:br>
                      <a:r>
                        <a:rPr kumimoji="1" lang="en-US" altLang="ja-JP" sz="1800" b="1" dirty="0">
                          <a:latin typeface="Artifakt ElementOfc"/>
                        </a:rPr>
                        <a:t>and</a:t>
                      </a:r>
                    </a:p>
                    <a:p>
                      <a:pPr algn="ctr"/>
                      <a:r>
                        <a:rPr kumimoji="1" lang="en-US" altLang="ja-JP" sz="1800" b="1" dirty="0">
                          <a:latin typeface="Artifakt ElementOfc"/>
                        </a:rPr>
                        <a:t>refraction</a:t>
                      </a:r>
                      <a:endParaRPr kumimoji="1" lang="ja-JP" altLang="en-US" sz="1800" b="1" dirty="0">
                        <a:latin typeface="Artifakt ElementOfc"/>
                      </a:endParaRPr>
                    </a:p>
                  </a:txBody>
                  <a:tcPr anchor="ctr"/>
                </a:tc>
                <a:tc>
                  <a:txBody>
                    <a:bodyPr/>
                    <a:lstStyle/>
                    <a:p>
                      <a:pPr algn="ctr"/>
                      <a:r>
                        <a:rPr kumimoji="1" lang="en-US" altLang="ja-JP" sz="1800" b="1" dirty="0">
                          <a:latin typeface="Artifakt ElementOfc"/>
                        </a:rPr>
                        <a:t>Arbitrary camera</a:t>
                      </a:r>
                      <a:br>
                        <a:rPr kumimoji="1" lang="en-US" altLang="ja-JP" sz="1800" b="1" dirty="0">
                          <a:latin typeface="Artifakt ElementOfc"/>
                        </a:rPr>
                      </a:br>
                      <a:r>
                        <a:rPr kumimoji="1" lang="en-US" altLang="ja-JP" sz="1800" b="1" dirty="0">
                          <a:latin typeface="Artifakt ElementOfc"/>
                        </a:rPr>
                        <a:t>projection</a:t>
                      </a:r>
                      <a:endParaRPr kumimoji="1" lang="ja-JP" altLang="en-US" sz="1800" b="1" dirty="0">
                        <a:latin typeface="Artifakt ElementOfc"/>
                      </a:endParaRPr>
                    </a:p>
                  </a:txBody>
                  <a:tcPr anchor="ctr"/>
                </a:tc>
                <a:tc>
                  <a:txBody>
                    <a:bodyPr/>
                    <a:lstStyle/>
                    <a:p>
                      <a:pPr algn="ctr"/>
                      <a:r>
                        <a:rPr kumimoji="1" lang="en-US" altLang="ja-JP" sz="1800" b="1" dirty="0">
                          <a:latin typeface="Artifakt ElementOfc"/>
                        </a:rPr>
                        <a:t>Scale with</a:t>
                      </a:r>
                      <a:br>
                        <a:rPr kumimoji="1" lang="en-US" altLang="ja-JP" sz="1800" b="1" dirty="0">
                          <a:latin typeface="Artifakt ElementOfc"/>
                        </a:rPr>
                      </a:br>
                      <a:r>
                        <a:rPr kumimoji="1" lang="en-US" altLang="ja-JP" sz="1800" b="1" dirty="0">
                          <a:latin typeface="Artifakt ElementOfc"/>
                        </a:rPr>
                        <a:t>the number of objects?</a:t>
                      </a:r>
                      <a:endParaRPr kumimoji="1" lang="ja-JP" altLang="en-US" sz="1800" b="1" dirty="0">
                        <a:latin typeface="Artifakt ElementOfc"/>
                      </a:endParaRPr>
                    </a:p>
                  </a:txBody>
                  <a:tcPr anchor="ctr"/>
                </a:tc>
                <a:extLst>
                  <a:ext uri="{0D108BD9-81ED-4DB2-BD59-A6C34878D82A}">
                    <a16:rowId xmlns:a16="http://schemas.microsoft.com/office/drawing/2014/main" val="1552075087"/>
                  </a:ext>
                </a:extLst>
              </a:tr>
              <a:tr h="919404">
                <a:tc>
                  <a:txBody>
                    <a:bodyPr/>
                    <a:lstStyle/>
                    <a:p>
                      <a:pPr algn="ctr"/>
                      <a:r>
                        <a:rPr kumimoji="1" lang="en-US" altLang="ja-JP" sz="1800" b="1" dirty="0">
                          <a:latin typeface="Artifakt ElementOfc"/>
                        </a:rPr>
                        <a:t>Object space</a:t>
                      </a:r>
                      <a:endParaRPr kumimoji="1" lang="ja-JP" altLang="en-US" sz="1800" b="1" dirty="0">
                        <a:latin typeface="Artifakt ElementOfc"/>
                      </a:endParaRPr>
                    </a:p>
                  </a:txBody>
                  <a:tcPr anchor="ctr"/>
                </a:tc>
                <a:tc>
                  <a:txBody>
                    <a:bodyPr/>
                    <a:lstStyle/>
                    <a:p>
                      <a:pPr algn="ctr"/>
                      <a:r>
                        <a:rPr kumimoji="1" lang="en-US" altLang="ja-JP" sz="1800" b="0" dirty="0">
                          <a:solidFill>
                            <a:schemeClr val="bg1"/>
                          </a:solidFill>
                          <a:latin typeface="Artifakt ElementOfc"/>
                        </a:rPr>
                        <a:t>Easy</a:t>
                      </a:r>
                      <a:endParaRPr kumimoji="1" lang="ja-JP" altLang="en-US" sz="1800" b="0" dirty="0">
                        <a:solidFill>
                          <a:schemeClr val="bg1"/>
                        </a:solidFill>
                        <a:latin typeface="Artifakt ElementOfc"/>
                      </a:endParaRPr>
                    </a:p>
                  </a:txBody>
                  <a:tcPr anchor="ctr">
                    <a:solidFill>
                      <a:srgbClr val="40BC23"/>
                    </a:solidFill>
                  </a:tcPr>
                </a:tc>
                <a:tc>
                  <a:txBody>
                    <a:bodyPr/>
                    <a:lstStyle/>
                    <a:p>
                      <a:pPr algn="ctr"/>
                      <a:r>
                        <a:rPr kumimoji="1" lang="en-US" altLang="ja-JP" sz="1800" b="0" dirty="0">
                          <a:solidFill>
                            <a:schemeClr val="bg1"/>
                          </a:solidFill>
                          <a:latin typeface="Artifakt ElementOfc"/>
                        </a:rPr>
                        <a:t>Hard</a:t>
                      </a:r>
                      <a:endParaRPr kumimoji="1" lang="ja-JP" altLang="en-US" sz="1800" b="0" dirty="0">
                        <a:solidFill>
                          <a:schemeClr val="bg1"/>
                        </a:solidFill>
                        <a:latin typeface="Artifakt ElementOfc"/>
                      </a:endParaRPr>
                    </a:p>
                  </a:txBody>
                  <a:tcPr anchor="ctr">
                    <a:solidFill>
                      <a:srgbClr val="DD2222"/>
                    </a:solidFill>
                  </a:tcPr>
                </a:tc>
                <a:tc>
                  <a:txBody>
                    <a:bodyPr/>
                    <a:lstStyle/>
                    <a:p>
                      <a:pPr algn="ctr"/>
                      <a:r>
                        <a:rPr kumimoji="1" lang="en-US" altLang="ja-JP" sz="1800" b="0" dirty="0">
                          <a:solidFill>
                            <a:schemeClr val="bg1"/>
                          </a:solidFill>
                          <a:latin typeface="Artifakt ElementOfc"/>
                        </a:rPr>
                        <a:t>Hard</a:t>
                      </a:r>
                      <a:endParaRPr kumimoji="1" lang="ja-JP" altLang="en-US" sz="1800" b="0" dirty="0">
                        <a:solidFill>
                          <a:schemeClr val="bg1"/>
                        </a:solidFill>
                        <a:latin typeface="Artifakt ElementOfc"/>
                      </a:endParaRPr>
                    </a:p>
                  </a:txBody>
                  <a:tcPr anchor="ctr">
                    <a:solidFill>
                      <a:srgbClr val="DD2222"/>
                    </a:solidFill>
                  </a:tcPr>
                </a:tc>
                <a:tc>
                  <a:txBody>
                    <a:bodyPr/>
                    <a:lstStyle/>
                    <a:p>
                      <a:pPr algn="ctr"/>
                      <a:r>
                        <a:rPr kumimoji="1" lang="en-US" altLang="ja-JP" sz="1800" b="0" dirty="0">
                          <a:solidFill>
                            <a:schemeClr val="bg1"/>
                          </a:solidFill>
                          <a:latin typeface="Artifakt ElementOfc"/>
                        </a:rPr>
                        <a:t>No</a:t>
                      </a:r>
                      <a:endParaRPr kumimoji="1" lang="ja-JP" altLang="en-US" sz="1800" b="0" dirty="0">
                        <a:solidFill>
                          <a:schemeClr val="bg1"/>
                        </a:solidFill>
                        <a:latin typeface="Artifakt ElementOfc"/>
                      </a:endParaRPr>
                    </a:p>
                  </a:txBody>
                  <a:tcPr anchor="ctr">
                    <a:solidFill>
                      <a:srgbClr val="DD2222"/>
                    </a:solidFill>
                  </a:tcPr>
                </a:tc>
                <a:extLst>
                  <a:ext uri="{0D108BD9-81ED-4DB2-BD59-A6C34878D82A}">
                    <a16:rowId xmlns:a16="http://schemas.microsoft.com/office/drawing/2014/main" val="3256525203"/>
                  </a:ext>
                </a:extLst>
              </a:tr>
              <a:tr h="919404">
                <a:tc>
                  <a:txBody>
                    <a:bodyPr/>
                    <a:lstStyle/>
                    <a:p>
                      <a:pPr algn="ctr"/>
                      <a:r>
                        <a:rPr kumimoji="1" lang="en-US" altLang="ja-JP" sz="1800" b="1" dirty="0">
                          <a:latin typeface="Artifakt ElementOfc"/>
                        </a:rPr>
                        <a:t>Image space</a:t>
                      </a:r>
                      <a:endParaRPr kumimoji="1" lang="ja-JP" altLang="en-US" sz="1800" b="1" dirty="0">
                        <a:latin typeface="Artifakt ElementOfc"/>
                      </a:endParaRPr>
                    </a:p>
                  </a:txBody>
                  <a:tcPr anchor="ctr"/>
                </a:tc>
                <a:tc>
                  <a:txBody>
                    <a:bodyPr/>
                    <a:lstStyle/>
                    <a:p>
                      <a:pPr algn="ctr"/>
                      <a:r>
                        <a:rPr kumimoji="1" lang="en-US" altLang="ja-JP" sz="1800" b="0" dirty="0">
                          <a:solidFill>
                            <a:schemeClr val="bg1"/>
                          </a:solidFill>
                          <a:latin typeface="Artifakt ElementOfc"/>
                        </a:rPr>
                        <a:t>Hard</a:t>
                      </a:r>
                      <a:endParaRPr kumimoji="1" lang="ja-JP" altLang="en-US" sz="1800" b="0" dirty="0">
                        <a:solidFill>
                          <a:schemeClr val="bg1"/>
                        </a:solidFill>
                        <a:latin typeface="Artifakt ElementOfc"/>
                      </a:endParaRPr>
                    </a:p>
                  </a:txBody>
                  <a:tcPr anchor="ctr">
                    <a:solidFill>
                      <a:srgbClr val="DD2222"/>
                    </a:solidFill>
                  </a:tcPr>
                </a:tc>
                <a:tc>
                  <a:txBody>
                    <a:bodyPr/>
                    <a:lstStyle/>
                    <a:p>
                      <a:pPr algn="ctr"/>
                      <a:r>
                        <a:rPr kumimoji="1" lang="en-US" altLang="ja-JP" sz="1800" b="0" dirty="0">
                          <a:solidFill>
                            <a:schemeClr val="bg1"/>
                          </a:solidFill>
                          <a:latin typeface="Artifakt ElementOfc"/>
                        </a:rPr>
                        <a:t>Easy</a:t>
                      </a:r>
                      <a:endParaRPr kumimoji="1" lang="ja-JP" altLang="en-US" sz="1800" b="0" dirty="0">
                        <a:solidFill>
                          <a:schemeClr val="bg1"/>
                        </a:solidFill>
                        <a:latin typeface="Artifakt ElementOfc"/>
                      </a:endParaRPr>
                    </a:p>
                  </a:txBody>
                  <a:tcPr anchor="ctr">
                    <a:solidFill>
                      <a:srgbClr val="40BC23"/>
                    </a:solidFill>
                  </a:tcPr>
                </a:tc>
                <a:tc>
                  <a:txBody>
                    <a:bodyPr/>
                    <a:lstStyle/>
                    <a:p>
                      <a:pPr algn="ctr"/>
                      <a:r>
                        <a:rPr kumimoji="1" lang="en-US" altLang="ja-JP" sz="1800" b="0" dirty="0">
                          <a:solidFill>
                            <a:schemeClr val="bg1"/>
                          </a:solidFill>
                          <a:latin typeface="Artifakt ElementOfc"/>
                        </a:rPr>
                        <a:t>Easy</a:t>
                      </a:r>
                      <a:endParaRPr kumimoji="1" lang="ja-JP" altLang="en-US" sz="1800" b="0" dirty="0">
                        <a:solidFill>
                          <a:schemeClr val="bg1"/>
                        </a:solidFill>
                        <a:latin typeface="Artifakt ElementOfc"/>
                      </a:endParaRPr>
                    </a:p>
                  </a:txBody>
                  <a:tcPr anchor="ctr">
                    <a:solidFill>
                      <a:srgbClr val="40BC23"/>
                    </a:solidFill>
                  </a:tcPr>
                </a:tc>
                <a:tc>
                  <a:txBody>
                    <a:bodyPr/>
                    <a:lstStyle/>
                    <a:p>
                      <a:pPr algn="ctr"/>
                      <a:r>
                        <a:rPr kumimoji="1" lang="en-US" altLang="ja-JP" sz="1800" b="0" dirty="0">
                          <a:solidFill>
                            <a:schemeClr val="bg1"/>
                          </a:solidFill>
                          <a:latin typeface="Artifakt ElementOfc"/>
                        </a:rPr>
                        <a:t>Yes</a:t>
                      </a:r>
                      <a:endParaRPr kumimoji="1" lang="ja-JP" altLang="en-US" sz="1800" b="0" dirty="0">
                        <a:solidFill>
                          <a:schemeClr val="bg1"/>
                        </a:solidFill>
                        <a:latin typeface="Artifakt ElementOfc"/>
                      </a:endParaRPr>
                    </a:p>
                  </a:txBody>
                  <a:tcPr anchor="ctr">
                    <a:solidFill>
                      <a:srgbClr val="40BC23"/>
                    </a:solidFill>
                  </a:tcPr>
                </a:tc>
                <a:extLst>
                  <a:ext uri="{0D108BD9-81ED-4DB2-BD59-A6C34878D82A}">
                    <a16:rowId xmlns:a16="http://schemas.microsoft.com/office/drawing/2014/main" val="3197202578"/>
                  </a:ext>
                </a:extLst>
              </a:tr>
            </a:tbl>
          </a:graphicData>
        </a:graphic>
      </p:graphicFrame>
    </p:spTree>
    <p:extLst>
      <p:ext uri="{BB962C8B-B14F-4D97-AF65-F5344CB8AC3E}">
        <p14:creationId xmlns:p14="http://schemas.microsoft.com/office/powerpoint/2010/main" val="1188976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a:extLst>
              <a:ext uri="{FF2B5EF4-FFF2-40B4-BE49-F238E27FC236}">
                <a16:creationId xmlns:a16="http://schemas.microsoft.com/office/drawing/2014/main" id="{8424F0E0-82BE-4F06-83DB-A7050FBDE3DF}"/>
              </a:ext>
            </a:extLst>
          </p:cNvPr>
          <p:cNvSpPr>
            <a:spLocks noGrp="1"/>
          </p:cNvSpPr>
          <p:nvPr>
            <p:ph idx="1"/>
          </p:nvPr>
        </p:nvSpPr>
        <p:spPr/>
        <p:txBody>
          <a:bodyPr/>
          <a:lstStyle/>
          <a:p>
            <a:r>
              <a:rPr kumimoji="1" lang="en-US" altLang="ja-JP" sz="2400" dirty="0"/>
              <a:t>Ray Tracing NPR-Style Feature Lines </a:t>
            </a:r>
            <a:r>
              <a:rPr kumimoji="1" lang="en-US" altLang="ja-JP" sz="2000" dirty="0"/>
              <a:t>[Choudhury &amp; Parker 2009]</a:t>
            </a:r>
            <a:endParaRPr kumimoji="1" lang="en-US" altLang="ja-JP" sz="2400" dirty="0"/>
          </a:p>
          <a:p>
            <a:pPr lvl="1"/>
            <a:r>
              <a:rPr kumimoji="1" lang="en-US" altLang="ja-JP" sz="2400" dirty="0"/>
              <a:t>Pros: simple, works with ray tracing</a:t>
            </a:r>
          </a:p>
          <a:p>
            <a:pPr lvl="1"/>
            <a:r>
              <a:rPr kumimoji="1" lang="en-US" altLang="ja-JP" sz="2400" dirty="0"/>
              <a:t>Cons: artifacts, constant line color &amp; width</a:t>
            </a:r>
          </a:p>
        </p:txBody>
      </p:sp>
      <p:sp>
        <p:nvSpPr>
          <p:cNvPr id="10" name="タイトル 9">
            <a:extLst>
              <a:ext uri="{FF2B5EF4-FFF2-40B4-BE49-F238E27FC236}">
                <a16:creationId xmlns:a16="http://schemas.microsoft.com/office/drawing/2014/main" id="{4BD83F27-A3D7-49B6-A1D1-5B7357FAAA78}"/>
              </a:ext>
            </a:extLst>
          </p:cNvPr>
          <p:cNvSpPr>
            <a:spLocks noGrp="1"/>
          </p:cNvSpPr>
          <p:nvPr>
            <p:ph type="title"/>
          </p:nvPr>
        </p:nvSpPr>
        <p:spPr/>
        <p:txBody>
          <a:bodyPr/>
          <a:lstStyle/>
          <a:p>
            <a:r>
              <a:rPr kumimoji="1" lang="en-US" altLang="ja-JP" dirty="0"/>
              <a:t>Previous Work - Image Space</a:t>
            </a:r>
            <a:endParaRPr kumimoji="1" lang="ja-JP" altLang="en-US" dirty="0"/>
          </a:p>
        </p:txBody>
      </p:sp>
      <p:pic>
        <p:nvPicPr>
          <p:cNvPr id="3" name="図 2">
            <a:extLst>
              <a:ext uri="{FF2B5EF4-FFF2-40B4-BE49-F238E27FC236}">
                <a16:creationId xmlns:a16="http://schemas.microsoft.com/office/drawing/2014/main" id="{840B0BE0-E59C-41AB-92C0-C10122927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3047"/>
            <a:ext cx="4572002" cy="2760453"/>
          </a:xfrm>
          <a:prstGeom prst="rect">
            <a:avLst/>
          </a:prstGeom>
        </p:spPr>
      </p:pic>
      <p:pic>
        <p:nvPicPr>
          <p:cNvPr id="5" name="図 4">
            <a:extLst>
              <a:ext uri="{FF2B5EF4-FFF2-40B4-BE49-F238E27FC236}">
                <a16:creationId xmlns:a16="http://schemas.microsoft.com/office/drawing/2014/main" id="{C3F1531E-2D70-4B9F-9D66-D9A8F4594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2383047"/>
            <a:ext cx="4572001" cy="2760453"/>
          </a:xfrm>
          <a:prstGeom prst="rect">
            <a:avLst/>
          </a:prstGeom>
        </p:spPr>
      </p:pic>
      <p:sp>
        <p:nvSpPr>
          <p:cNvPr id="6" name="正方形/長方形 5">
            <a:extLst>
              <a:ext uri="{FF2B5EF4-FFF2-40B4-BE49-F238E27FC236}">
                <a16:creationId xmlns:a16="http://schemas.microsoft.com/office/drawing/2014/main" id="{4975914E-6753-4D95-BB94-87EB52E20456}"/>
              </a:ext>
            </a:extLst>
          </p:cNvPr>
          <p:cNvSpPr/>
          <p:nvPr/>
        </p:nvSpPr>
        <p:spPr>
          <a:xfrm>
            <a:off x="361355" y="4774168"/>
            <a:ext cx="3849291" cy="369332"/>
          </a:xfrm>
          <a:prstGeom prst="rect">
            <a:avLst/>
          </a:prstGeom>
        </p:spPr>
        <p:txBody>
          <a:bodyPr wrap="square">
            <a:spAutoFit/>
          </a:bodyPr>
          <a:lstStyle/>
          <a:p>
            <a:pPr algn="ctr"/>
            <a:r>
              <a:rPr kumimoji="1" lang="en-US" altLang="ja-JP" b="1" dirty="0">
                <a:solidFill>
                  <a:schemeClr val="accent6"/>
                </a:solidFill>
                <a:latin typeface="Artifakt ElementOfc"/>
              </a:rPr>
              <a:t>Choudhury &amp; Parker</a:t>
            </a:r>
            <a:endParaRPr lang="ja-JP" altLang="en-US" b="1" dirty="0">
              <a:solidFill>
                <a:schemeClr val="accent6"/>
              </a:solidFill>
              <a:latin typeface="Artifakt ElementOfc"/>
            </a:endParaRPr>
          </a:p>
        </p:txBody>
      </p:sp>
      <p:sp>
        <p:nvSpPr>
          <p:cNvPr id="9" name="正方形/長方形 8">
            <a:extLst>
              <a:ext uri="{FF2B5EF4-FFF2-40B4-BE49-F238E27FC236}">
                <a16:creationId xmlns:a16="http://schemas.microsoft.com/office/drawing/2014/main" id="{49B717F2-91E2-4A90-8C10-0D7038F814BE}"/>
              </a:ext>
            </a:extLst>
          </p:cNvPr>
          <p:cNvSpPr/>
          <p:nvPr/>
        </p:nvSpPr>
        <p:spPr>
          <a:xfrm>
            <a:off x="6480956" y="4774168"/>
            <a:ext cx="754085" cy="369332"/>
          </a:xfrm>
          <a:prstGeom prst="rect">
            <a:avLst/>
          </a:prstGeom>
        </p:spPr>
        <p:txBody>
          <a:bodyPr wrap="square">
            <a:spAutoFit/>
          </a:bodyPr>
          <a:lstStyle/>
          <a:p>
            <a:pPr algn="ctr"/>
            <a:r>
              <a:rPr kumimoji="1" lang="en-US" altLang="ja-JP" b="1" dirty="0">
                <a:solidFill>
                  <a:schemeClr val="accent2"/>
                </a:solidFill>
                <a:latin typeface="Artifakt ElementOfc"/>
              </a:rPr>
              <a:t>Ours</a:t>
            </a:r>
            <a:endParaRPr lang="ja-JP" altLang="en-US" b="1" dirty="0">
              <a:solidFill>
                <a:schemeClr val="accent2"/>
              </a:solidFill>
              <a:latin typeface="Artifakt ElementOfc"/>
            </a:endParaRPr>
          </a:p>
        </p:txBody>
      </p:sp>
    </p:spTree>
    <p:extLst>
      <p:ext uri="{BB962C8B-B14F-4D97-AF65-F5344CB8AC3E}">
        <p14:creationId xmlns:p14="http://schemas.microsoft.com/office/powerpoint/2010/main" val="2368349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a:extLst>
              <a:ext uri="{FF2B5EF4-FFF2-40B4-BE49-F238E27FC236}">
                <a16:creationId xmlns:a16="http://schemas.microsoft.com/office/drawing/2014/main" id="{8424F0E0-82BE-4F06-83DB-A7050FBDE3DF}"/>
              </a:ext>
            </a:extLst>
          </p:cNvPr>
          <p:cNvSpPr>
            <a:spLocks noGrp="1"/>
          </p:cNvSpPr>
          <p:nvPr>
            <p:ph idx="1"/>
          </p:nvPr>
        </p:nvSpPr>
        <p:spPr>
          <a:xfrm>
            <a:off x="457200" y="1169987"/>
            <a:ext cx="8545606" cy="3468705"/>
          </a:xfrm>
        </p:spPr>
        <p:txBody>
          <a:bodyPr/>
          <a:lstStyle/>
          <a:p>
            <a:r>
              <a:rPr kumimoji="1" lang="en-US" altLang="ja-JP" sz="2400" dirty="0"/>
              <a:t>A New Contour Method for Highly Detailed Geometry </a:t>
            </a:r>
            <a:r>
              <a:rPr lang="en-US" altLang="ja-JP" sz="2000" dirty="0"/>
              <a:t>[Bauer 2017]</a:t>
            </a:r>
            <a:endParaRPr kumimoji="1" lang="en-US" altLang="ja-JP" sz="2400" dirty="0"/>
          </a:p>
          <a:p>
            <a:pPr lvl="1"/>
            <a:r>
              <a:rPr kumimoji="1" lang="en-US" altLang="ja-JP" sz="2400" dirty="0"/>
              <a:t>Pros: no flickering in animation</a:t>
            </a:r>
          </a:p>
          <a:p>
            <a:pPr lvl="1"/>
            <a:r>
              <a:rPr kumimoji="1" lang="en-US" altLang="ja-JP" sz="2400" dirty="0"/>
              <a:t>Cons: no details given, suboptimal contour fidelity</a:t>
            </a:r>
            <a:endParaRPr kumimoji="1" lang="ja-JP" altLang="en-US" sz="2400" dirty="0"/>
          </a:p>
        </p:txBody>
      </p:sp>
      <p:sp>
        <p:nvSpPr>
          <p:cNvPr id="10" name="タイトル 9">
            <a:extLst>
              <a:ext uri="{FF2B5EF4-FFF2-40B4-BE49-F238E27FC236}">
                <a16:creationId xmlns:a16="http://schemas.microsoft.com/office/drawing/2014/main" id="{4BD83F27-A3D7-49B6-A1D1-5B7357FAAA78}"/>
              </a:ext>
            </a:extLst>
          </p:cNvPr>
          <p:cNvSpPr>
            <a:spLocks noGrp="1"/>
          </p:cNvSpPr>
          <p:nvPr>
            <p:ph type="title"/>
          </p:nvPr>
        </p:nvSpPr>
        <p:spPr/>
        <p:txBody>
          <a:bodyPr/>
          <a:lstStyle/>
          <a:p>
            <a:r>
              <a:rPr kumimoji="1" lang="en-US" altLang="ja-JP" dirty="0"/>
              <a:t>Previous Work - Image Space</a:t>
            </a:r>
            <a:endParaRPr kumimoji="1" lang="ja-JP" altLang="en-US" dirty="0"/>
          </a:p>
        </p:txBody>
      </p:sp>
    </p:spTree>
    <p:extLst>
      <p:ext uri="{BB962C8B-B14F-4D97-AF65-F5344CB8AC3E}">
        <p14:creationId xmlns:p14="http://schemas.microsoft.com/office/powerpoint/2010/main" val="1974474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2F3EB266-EFD0-4686-94D2-052EF5A7C734}"/>
              </a:ext>
            </a:extLst>
          </p:cNvPr>
          <p:cNvSpPr/>
          <p:nvPr/>
        </p:nvSpPr>
        <p:spPr>
          <a:xfrm>
            <a:off x="28671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3" name="タイトル 2">
            <a:extLst>
              <a:ext uri="{FF2B5EF4-FFF2-40B4-BE49-F238E27FC236}">
                <a16:creationId xmlns:a16="http://schemas.microsoft.com/office/drawing/2014/main" id="{49C3308D-4473-453D-9DA2-21CA1D9AF9A0}"/>
              </a:ext>
            </a:extLst>
          </p:cNvPr>
          <p:cNvSpPr>
            <a:spLocks noGrp="1"/>
          </p:cNvSpPr>
          <p:nvPr>
            <p:ph type="title"/>
          </p:nvPr>
        </p:nvSpPr>
        <p:spPr/>
        <p:txBody>
          <a:bodyPr/>
          <a:lstStyle/>
          <a:p>
            <a:r>
              <a:rPr kumimoji="1" lang="en-US" altLang="ja-JP" dirty="0"/>
              <a:t>Terms - Stencil</a:t>
            </a:r>
            <a:endParaRPr kumimoji="1" lang="ja-JP" altLang="en-US" dirty="0"/>
          </a:p>
        </p:txBody>
      </p:sp>
      <p:sp>
        <p:nvSpPr>
          <p:cNvPr id="232" name="Oval 139">
            <a:extLst>
              <a:ext uri="{FF2B5EF4-FFF2-40B4-BE49-F238E27FC236}">
                <a16:creationId xmlns:a16="http://schemas.microsoft.com/office/drawing/2014/main" id="{9D021F93-F091-49EB-BCC2-EE2C8FA671B8}"/>
              </a:ext>
            </a:extLst>
          </p:cNvPr>
          <p:cNvSpPr/>
          <p:nvPr/>
        </p:nvSpPr>
        <p:spPr>
          <a:xfrm>
            <a:off x="2774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43" name="Rectangle 150">
            <a:extLst>
              <a:ext uri="{FF2B5EF4-FFF2-40B4-BE49-F238E27FC236}">
                <a16:creationId xmlns:a16="http://schemas.microsoft.com/office/drawing/2014/main" id="{77970DDC-38B1-4D43-A110-2D3EBAD10A84}"/>
              </a:ext>
            </a:extLst>
          </p:cNvPr>
          <p:cNvSpPr/>
          <p:nvPr/>
        </p:nvSpPr>
        <p:spPr>
          <a:xfrm>
            <a:off x="2628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139">
            <a:extLst>
              <a:ext uri="{FF2B5EF4-FFF2-40B4-BE49-F238E27FC236}">
                <a16:creationId xmlns:a16="http://schemas.microsoft.com/office/drawing/2014/main" id="{8A10D3BF-EE37-4026-A9BF-AC913553E1FB}"/>
              </a:ext>
            </a:extLst>
          </p:cNvPr>
          <p:cNvSpPr/>
          <p:nvPr/>
        </p:nvSpPr>
        <p:spPr>
          <a:xfrm>
            <a:off x="3136596"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29" name="Oval 139">
            <a:extLst>
              <a:ext uri="{FF2B5EF4-FFF2-40B4-BE49-F238E27FC236}">
                <a16:creationId xmlns:a16="http://schemas.microsoft.com/office/drawing/2014/main" id="{52BD953B-6810-4E3E-8B4B-9B75E61DAF1D}"/>
              </a:ext>
            </a:extLst>
          </p:cNvPr>
          <p:cNvSpPr/>
          <p:nvPr/>
        </p:nvSpPr>
        <p:spPr>
          <a:xfrm>
            <a:off x="2900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0" name="Oval 139">
            <a:extLst>
              <a:ext uri="{FF2B5EF4-FFF2-40B4-BE49-F238E27FC236}">
                <a16:creationId xmlns:a16="http://schemas.microsoft.com/office/drawing/2014/main" id="{DC2E37CA-91F9-4131-878B-301D500C85CD}"/>
              </a:ext>
            </a:extLst>
          </p:cNvPr>
          <p:cNvSpPr/>
          <p:nvPr/>
        </p:nvSpPr>
        <p:spPr>
          <a:xfrm>
            <a:off x="3542397"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1" name="Oval 139">
            <a:extLst>
              <a:ext uri="{FF2B5EF4-FFF2-40B4-BE49-F238E27FC236}">
                <a16:creationId xmlns:a16="http://schemas.microsoft.com/office/drawing/2014/main" id="{66EE749B-298B-4437-9F80-38C159BC3E79}"/>
              </a:ext>
            </a:extLst>
          </p:cNvPr>
          <p:cNvSpPr/>
          <p:nvPr/>
        </p:nvSpPr>
        <p:spPr>
          <a:xfrm>
            <a:off x="36260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2" name="Oval 139">
            <a:extLst>
              <a:ext uri="{FF2B5EF4-FFF2-40B4-BE49-F238E27FC236}">
                <a16:creationId xmlns:a16="http://schemas.microsoft.com/office/drawing/2014/main" id="{DD911C72-1339-4D5A-A2BB-2EE8F008DA98}"/>
              </a:ext>
            </a:extLst>
          </p:cNvPr>
          <p:cNvSpPr/>
          <p:nvPr/>
        </p:nvSpPr>
        <p:spPr>
          <a:xfrm>
            <a:off x="3281416"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3" name="Oval 139">
            <a:extLst>
              <a:ext uri="{FF2B5EF4-FFF2-40B4-BE49-F238E27FC236}">
                <a16:creationId xmlns:a16="http://schemas.microsoft.com/office/drawing/2014/main" id="{2D69F02D-7579-4328-81AF-ECCFDC9D0FAA}"/>
              </a:ext>
            </a:extLst>
          </p:cNvPr>
          <p:cNvSpPr/>
          <p:nvPr/>
        </p:nvSpPr>
        <p:spPr>
          <a:xfrm>
            <a:off x="2721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4" name="Oval 139">
            <a:extLst>
              <a:ext uri="{FF2B5EF4-FFF2-40B4-BE49-F238E27FC236}">
                <a16:creationId xmlns:a16="http://schemas.microsoft.com/office/drawing/2014/main" id="{0ADDC94A-C5A7-463B-B0CA-5F90974DF5C7}"/>
              </a:ext>
            </a:extLst>
          </p:cNvPr>
          <p:cNvSpPr/>
          <p:nvPr/>
        </p:nvSpPr>
        <p:spPr>
          <a:xfrm>
            <a:off x="3114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5" name="Oval 139">
            <a:extLst>
              <a:ext uri="{FF2B5EF4-FFF2-40B4-BE49-F238E27FC236}">
                <a16:creationId xmlns:a16="http://schemas.microsoft.com/office/drawing/2014/main" id="{40110EF7-7E7F-4459-82EE-F280F56AA93B}"/>
              </a:ext>
            </a:extLst>
          </p:cNvPr>
          <p:cNvSpPr/>
          <p:nvPr/>
        </p:nvSpPr>
        <p:spPr>
          <a:xfrm>
            <a:off x="3496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6" name="Oval 139">
            <a:extLst>
              <a:ext uri="{FF2B5EF4-FFF2-40B4-BE49-F238E27FC236}">
                <a16:creationId xmlns:a16="http://schemas.microsoft.com/office/drawing/2014/main" id="{2F4C1CB9-02A1-4B7E-BE83-4A0926BAFF00}"/>
              </a:ext>
            </a:extLst>
          </p:cNvPr>
          <p:cNvSpPr/>
          <p:nvPr/>
        </p:nvSpPr>
        <p:spPr>
          <a:xfrm>
            <a:off x="4070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7" name="Rectangle 150">
            <a:extLst>
              <a:ext uri="{FF2B5EF4-FFF2-40B4-BE49-F238E27FC236}">
                <a16:creationId xmlns:a16="http://schemas.microsoft.com/office/drawing/2014/main" id="{A32D269A-46FB-4441-A6D6-C70078BBD84A}"/>
              </a:ext>
            </a:extLst>
          </p:cNvPr>
          <p:cNvSpPr/>
          <p:nvPr/>
        </p:nvSpPr>
        <p:spPr>
          <a:xfrm>
            <a:off x="3924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139">
            <a:extLst>
              <a:ext uri="{FF2B5EF4-FFF2-40B4-BE49-F238E27FC236}">
                <a16:creationId xmlns:a16="http://schemas.microsoft.com/office/drawing/2014/main" id="{50D02AF1-1349-4AE2-930F-97841785CBF3}"/>
              </a:ext>
            </a:extLst>
          </p:cNvPr>
          <p:cNvSpPr/>
          <p:nvPr/>
        </p:nvSpPr>
        <p:spPr>
          <a:xfrm>
            <a:off x="4432596"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9" name="Oval 139">
            <a:extLst>
              <a:ext uri="{FF2B5EF4-FFF2-40B4-BE49-F238E27FC236}">
                <a16:creationId xmlns:a16="http://schemas.microsoft.com/office/drawing/2014/main" id="{FD9D4DAD-E94F-4CB5-85D1-CDBF852A447E}"/>
              </a:ext>
            </a:extLst>
          </p:cNvPr>
          <p:cNvSpPr/>
          <p:nvPr/>
        </p:nvSpPr>
        <p:spPr>
          <a:xfrm>
            <a:off x="4196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0" name="Oval 139">
            <a:extLst>
              <a:ext uri="{FF2B5EF4-FFF2-40B4-BE49-F238E27FC236}">
                <a16:creationId xmlns:a16="http://schemas.microsoft.com/office/drawing/2014/main" id="{09767649-CCCB-456B-B911-7E3504941F8E}"/>
              </a:ext>
            </a:extLst>
          </p:cNvPr>
          <p:cNvSpPr/>
          <p:nvPr/>
        </p:nvSpPr>
        <p:spPr>
          <a:xfrm>
            <a:off x="4838397"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1" name="Oval 139">
            <a:extLst>
              <a:ext uri="{FF2B5EF4-FFF2-40B4-BE49-F238E27FC236}">
                <a16:creationId xmlns:a16="http://schemas.microsoft.com/office/drawing/2014/main" id="{6BC16A8B-197A-4FB4-A6FD-0F26975CEACB}"/>
              </a:ext>
            </a:extLst>
          </p:cNvPr>
          <p:cNvSpPr/>
          <p:nvPr/>
        </p:nvSpPr>
        <p:spPr>
          <a:xfrm>
            <a:off x="49220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2" name="Oval 139">
            <a:extLst>
              <a:ext uri="{FF2B5EF4-FFF2-40B4-BE49-F238E27FC236}">
                <a16:creationId xmlns:a16="http://schemas.microsoft.com/office/drawing/2014/main" id="{E4B79DE6-2619-452A-8654-F90F2260EE97}"/>
              </a:ext>
            </a:extLst>
          </p:cNvPr>
          <p:cNvSpPr/>
          <p:nvPr/>
        </p:nvSpPr>
        <p:spPr>
          <a:xfrm>
            <a:off x="4577416"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3" name="Oval 139">
            <a:extLst>
              <a:ext uri="{FF2B5EF4-FFF2-40B4-BE49-F238E27FC236}">
                <a16:creationId xmlns:a16="http://schemas.microsoft.com/office/drawing/2014/main" id="{08CB71E6-9A70-4D9A-84DF-F09A2892A47F}"/>
              </a:ext>
            </a:extLst>
          </p:cNvPr>
          <p:cNvSpPr/>
          <p:nvPr/>
        </p:nvSpPr>
        <p:spPr>
          <a:xfrm>
            <a:off x="4017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4" name="Oval 139">
            <a:extLst>
              <a:ext uri="{FF2B5EF4-FFF2-40B4-BE49-F238E27FC236}">
                <a16:creationId xmlns:a16="http://schemas.microsoft.com/office/drawing/2014/main" id="{496FEC24-D659-44A7-B169-74A331769F7F}"/>
              </a:ext>
            </a:extLst>
          </p:cNvPr>
          <p:cNvSpPr/>
          <p:nvPr/>
        </p:nvSpPr>
        <p:spPr>
          <a:xfrm>
            <a:off x="4410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5" name="Oval 139">
            <a:extLst>
              <a:ext uri="{FF2B5EF4-FFF2-40B4-BE49-F238E27FC236}">
                <a16:creationId xmlns:a16="http://schemas.microsoft.com/office/drawing/2014/main" id="{449197D6-348F-4704-8821-B2CC6CCB1A30}"/>
              </a:ext>
            </a:extLst>
          </p:cNvPr>
          <p:cNvSpPr/>
          <p:nvPr/>
        </p:nvSpPr>
        <p:spPr>
          <a:xfrm>
            <a:off x="4792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6" name="Oval 139">
            <a:extLst>
              <a:ext uri="{FF2B5EF4-FFF2-40B4-BE49-F238E27FC236}">
                <a16:creationId xmlns:a16="http://schemas.microsoft.com/office/drawing/2014/main" id="{6599CAAF-4455-4961-ABEF-3AE73670C976}"/>
              </a:ext>
            </a:extLst>
          </p:cNvPr>
          <p:cNvSpPr/>
          <p:nvPr/>
        </p:nvSpPr>
        <p:spPr>
          <a:xfrm>
            <a:off x="5366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7" name="Rectangle 150">
            <a:extLst>
              <a:ext uri="{FF2B5EF4-FFF2-40B4-BE49-F238E27FC236}">
                <a16:creationId xmlns:a16="http://schemas.microsoft.com/office/drawing/2014/main" id="{A2C1B415-7966-43A0-A61A-223822A6D842}"/>
              </a:ext>
            </a:extLst>
          </p:cNvPr>
          <p:cNvSpPr/>
          <p:nvPr/>
        </p:nvSpPr>
        <p:spPr>
          <a:xfrm>
            <a:off x="5220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139">
            <a:extLst>
              <a:ext uri="{FF2B5EF4-FFF2-40B4-BE49-F238E27FC236}">
                <a16:creationId xmlns:a16="http://schemas.microsoft.com/office/drawing/2014/main" id="{04D020B4-FC72-45B2-952B-6E49468E8309}"/>
              </a:ext>
            </a:extLst>
          </p:cNvPr>
          <p:cNvSpPr/>
          <p:nvPr/>
        </p:nvSpPr>
        <p:spPr>
          <a:xfrm>
            <a:off x="5728596"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9" name="Oval 139">
            <a:extLst>
              <a:ext uri="{FF2B5EF4-FFF2-40B4-BE49-F238E27FC236}">
                <a16:creationId xmlns:a16="http://schemas.microsoft.com/office/drawing/2014/main" id="{4E73CC66-91A9-48B0-B7BA-E1BCAE32CC4C}"/>
              </a:ext>
            </a:extLst>
          </p:cNvPr>
          <p:cNvSpPr/>
          <p:nvPr/>
        </p:nvSpPr>
        <p:spPr>
          <a:xfrm>
            <a:off x="5492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0" name="Oval 139">
            <a:extLst>
              <a:ext uri="{FF2B5EF4-FFF2-40B4-BE49-F238E27FC236}">
                <a16:creationId xmlns:a16="http://schemas.microsoft.com/office/drawing/2014/main" id="{DECF01F9-3AE3-4F7E-B46C-E33BB9CB5B1E}"/>
              </a:ext>
            </a:extLst>
          </p:cNvPr>
          <p:cNvSpPr/>
          <p:nvPr/>
        </p:nvSpPr>
        <p:spPr>
          <a:xfrm>
            <a:off x="6134397"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1" name="Oval 139">
            <a:extLst>
              <a:ext uri="{FF2B5EF4-FFF2-40B4-BE49-F238E27FC236}">
                <a16:creationId xmlns:a16="http://schemas.microsoft.com/office/drawing/2014/main" id="{920F1272-0299-486C-8948-B47F2F086E03}"/>
              </a:ext>
            </a:extLst>
          </p:cNvPr>
          <p:cNvSpPr/>
          <p:nvPr/>
        </p:nvSpPr>
        <p:spPr>
          <a:xfrm>
            <a:off x="62180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2" name="Oval 139">
            <a:extLst>
              <a:ext uri="{FF2B5EF4-FFF2-40B4-BE49-F238E27FC236}">
                <a16:creationId xmlns:a16="http://schemas.microsoft.com/office/drawing/2014/main" id="{F8E5C2AE-8BEA-47C4-8FB4-4E6BDC8AF793}"/>
              </a:ext>
            </a:extLst>
          </p:cNvPr>
          <p:cNvSpPr/>
          <p:nvPr/>
        </p:nvSpPr>
        <p:spPr>
          <a:xfrm>
            <a:off x="5873416"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3" name="Oval 139">
            <a:extLst>
              <a:ext uri="{FF2B5EF4-FFF2-40B4-BE49-F238E27FC236}">
                <a16:creationId xmlns:a16="http://schemas.microsoft.com/office/drawing/2014/main" id="{E4D751D2-6BCA-45E9-960A-F4FD3EAE5610}"/>
              </a:ext>
            </a:extLst>
          </p:cNvPr>
          <p:cNvSpPr/>
          <p:nvPr/>
        </p:nvSpPr>
        <p:spPr>
          <a:xfrm>
            <a:off x="5313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4" name="Oval 139">
            <a:extLst>
              <a:ext uri="{FF2B5EF4-FFF2-40B4-BE49-F238E27FC236}">
                <a16:creationId xmlns:a16="http://schemas.microsoft.com/office/drawing/2014/main" id="{C149731F-7A7B-4431-8A96-0D46628E57A4}"/>
              </a:ext>
            </a:extLst>
          </p:cNvPr>
          <p:cNvSpPr/>
          <p:nvPr/>
        </p:nvSpPr>
        <p:spPr>
          <a:xfrm>
            <a:off x="5706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5" name="Oval 139">
            <a:extLst>
              <a:ext uri="{FF2B5EF4-FFF2-40B4-BE49-F238E27FC236}">
                <a16:creationId xmlns:a16="http://schemas.microsoft.com/office/drawing/2014/main" id="{C4D893E2-DCF1-45F3-B8EB-31982482EFF4}"/>
              </a:ext>
            </a:extLst>
          </p:cNvPr>
          <p:cNvSpPr/>
          <p:nvPr/>
        </p:nvSpPr>
        <p:spPr>
          <a:xfrm>
            <a:off x="6088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6" name="Oval 139">
            <a:extLst>
              <a:ext uri="{FF2B5EF4-FFF2-40B4-BE49-F238E27FC236}">
                <a16:creationId xmlns:a16="http://schemas.microsoft.com/office/drawing/2014/main" id="{12B378E6-2E2C-4591-924F-2B7CF68926F3}"/>
              </a:ext>
            </a:extLst>
          </p:cNvPr>
          <p:cNvSpPr/>
          <p:nvPr/>
        </p:nvSpPr>
        <p:spPr>
          <a:xfrm>
            <a:off x="2774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7" name="Rectangle 150">
            <a:extLst>
              <a:ext uri="{FF2B5EF4-FFF2-40B4-BE49-F238E27FC236}">
                <a16:creationId xmlns:a16="http://schemas.microsoft.com/office/drawing/2014/main" id="{E05B53FF-C3E6-433B-80CE-848535BE491B}"/>
              </a:ext>
            </a:extLst>
          </p:cNvPr>
          <p:cNvSpPr/>
          <p:nvPr/>
        </p:nvSpPr>
        <p:spPr>
          <a:xfrm>
            <a:off x="2628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139">
            <a:extLst>
              <a:ext uri="{FF2B5EF4-FFF2-40B4-BE49-F238E27FC236}">
                <a16:creationId xmlns:a16="http://schemas.microsoft.com/office/drawing/2014/main" id="{31798B86-082D-4DBC-BC44-1247B4B6FE3E}"/>
              </a:ext>
            </a:extLst>
          </p:cNvPr>
          <p:cNvSpPr/>
          <p:nvPr/>
        </p:nvSpPr>
        <p:spPr>
          <a:xfrm>
            <a:off x="3136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9" name="Oval 139">
            <a:extLst>
              <a:ext uri="{FF2B5EF4-FFF2-40B4-BE49-F238E27FC236}">
                <a16:creationId xmlns:a16="http://schemas.microsoft.com/office/drawing/2014/main" id="{BB830431-F62C-413D-A2D3-3D87C4FC83FE}"/>
              </a:ext>
            </a:extLst>
          </p:cNvPr>
          <p:cNvSpPr/>
          <p:nvPr/>
        </p:nvSpPr>
        <p:spPr>
          <a:xfrm>
            <a:off x="2900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0" name="Oval 139">
            <a:extLst>
              <a:ext uri="{FF2B5EF4-FFF2-40B4-BE49-F238E27FC236}">
                <a16:creationId xmlns:a16="http://schemas.microsoft.com/office/drawing/2014/main" id="{C6E858F6-3E0E-4523-AA93-D44DBCCB9658}"/>
              </a:ext>
            </a:extLst>
          </p:cNvPr>
          <p:cNvSpPr/>
          <p:nvPr/>
        </p:nvSpPr>
        <p:spPr>
          <a:xfrm>
            <a:off x="3542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1" name="Oval 139">
            <a:extLst>
              <a:ext uri="{FF2B5EF4-FFF2-40B4-BE49-F238E27FC236}">
                <a16:creationId xmlns:a16="http://schemas.microsoft.com/office/drawing/2014/main" id="{EECCECAE-F3A3-48D7-AE28-B2B20F362C10}"/>
              </a:ext>
            </a:extLst>
          </p:cNvPr>
          <p:cNvSpPr/>
          <p:nvPr/>
        </p:nvSpPr>
        <p:spPr>
          <a:xfrm>
            <a:off x="3626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2" name="Oval 139">
            <a:extLst>
              <a:ext uri="{FF2B5EF4-FFF2-40B4-BE49-F238E27FC236}">
                <a16:creationId xmlns:a16="http://schemas.microsoft.com/office/drawing/2014/main" id="{B2F0930C-FD1C-46B6-852C-57322758A82A}"/>
              </a:ext>
            </a:extLst>
          </p:cNvPr>
          <p:cNvSpPr/>
          <p:nvPr/>
        </p:nvSpPr>
        <p:spPr>
          <a:xfrm>
            <a:off x="32814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3" name="Oval 139">
            <a:extLst>
              <a:ext uri="{FF2B5EF4-FFF2-40B4-BE49-F238E27FC236}">
                <a16:creationId xmlns:a16="http://schemas.microsoft.com/office/drawing/2014/main" id="{E6116353-46BA-4C2D-B6F7-F1A1F6211986}"/>
              </a:ext>
            </a:extLst>
          </p:cNvPr>
          <p:cNvSpPr/>
          <p:nvPr/>
        </p:nvSpPr>
        <p:spPr>
          <a:xfrm>
            <a:off x="2721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4" name="Oval 139">
            <a:extLst>
              <a:ext uri="{FF2B5EF4-FFF2-40B4-BE49-F238E27FC236}">
                <a16:creationId xmlns:a16="http://schemas.microsoft.com/office/drawing/2014/main" id="{C684D6B7-DA6B-42B3-8BB9-9DBC64BE8BED}"/>
              </a:ext>
            </a:extLst>
          </p:cNvPr>
          <p:cNvSpPr/>
          <p:nvPr/>
        </p:nvSpPr>
        <p:spPr>
          <a:xfrm>
            <a:off x="3114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5" name="Oval 139">
            <a:extLst>
              <a:ext uri="{FF2B5EF4-FFF2-40B4-BE49-F238E27FC236}">
                <a16:creationId xmlns:a16="http://schemas.microsoft.com/office/drawing/2014/main" id="{D4B0BA9B-070E-4E47-9FD5-BD5CE0D64415}"/>
              </a:ext>
            </a:extLst>
          </p:cNvPr>
          <p:cNvSpPr/>
          <p:nvPr/>
        </p:nvSpPr>
        <p:spPr>
          <a:xfrm>
            <a:off x="3496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6" name="Oval 139">
            <a:extLst>
              <a:ext uri="{FF2B5EF4-FFF2-40B4-BE49-F238E27FC236}">
                <a16:creationId xmlns:a16="http://schemas.microsoft.com/office/drawing/2014/main" id="{C1EC020F-BFED-4CAB-A9F5-9E26F78F1F18}"/>
              </a:ext>
            </a:extLst>
          </p:cNvPr>
          <p:cNvSpPr/>
          <p:nvPr/>
        </p:nvSpPr>
        <p:spPr>
          <a:xfrm>
            <a:off x="4070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8" name="Oval 139">
            <a:extLst>
              <a:ext uri="{FF2B5EF4-FFF2-40B4-BE49-F238E27FC236}">
                <a16:creationId xmlns:a16="http://schemas.microsoft.com/office/drawing/2014/main" id="{6C5AC20D-C6C8-40F3-95BF-1F6174434FA9}"/>
              </a:ext>
            </a:extLst>
          </p:cNvPr>
          <p:cNvSpPr/>
          <p:nvPr/>
        </p:nvSpPr>
        <p:spPr>
          <a:xfrm>
            <a:off x="4432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9" name="Oval 139">
            <a:extLst>
              <a:ext uri="{FF2B5EF4-FFF2-40B4-BE49-F238E27FC236}">
                <a16:creationId xmlns:a16="http://schemas.microsoft.com/office/drawing/2014/main" id="{A10BFA46-47E5-49A7-92A2-7C336D7B2A3B}"/>
              </a:ext>
            </a:extLst>
          </p:cNvPr>
          <p:cNvSpPr/>
          <p:nvPr/>
        </p:nvSpPr>
        <p:spPr>
          <a:xfrm>
            <a:off x="4196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0" name="Oval 139">
            <a:extLst>
              <a:ext uri="{FF2B5EF4-FFF2-40B4-BE49-F238E27FC236}">
                <a16:creationId xmlns:a16="http://schemas.microsoft.com/office/drawing/2014/main" id="{DB2153DA-1C6A-478A-8251-8CBE63D26C2C}"/>
              </a:ext>
            </a:extLst>
          </p:cNvPr>
          <p:cNvSpPr/>
          <p:nvPr/>
        </p:nvSpPr>
        <p:spPr>
          <a:xfrm>
            <a:off x="4838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1" name="Oval 139">
            <a:extLst>
              <a:ext uri="{FF2B5EF4-FFF2-40B4-BE49-F238E27FC236}">
                <a16:creationId xmlns:a16="http://schemas.microsoft.com/office/drawing/2014/main" id="{E82055FF-7740-4C60-BCB8-BFEA0B5793A9}"/>
              </a:ext>
            </a:extLst>
          </p:cNvPr>
          <p:cNvSpPr/>
          <p:nvPr/>
        </p:nvSpPr>
        <p:spPr>
          <a:xfrm>
            <a:off x="4922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2" name="Oval 139">
            <a:extLst>
              <a:ext uri="{FF2B5EF4-FFF2-40B4-BE49-F238E27FC236}">
                <a16:creationId xmlns:a16="http://schemas.microsoft.com/office/drawing/2014/main" id="{0AFEC958-A0D5-4326-8DC0-5E46FAAD93D2}"/>
              </a:ext>
            </a:extLst>
          </p:cNvPr>
          <p:cNvSpPr/>
          <p:nvPr/>
        </p:nvSpPr>
        <p:spPr>
          <a:xfrm>
            <a:off x="4577416" y="2855517"/>
            <a:ext cx="216000" cy="216000"/>
          </a:xfrm>
          <a:prstGeom prst="ellipse">
            <a:avLst/>
          </a:prstGeom>
          <a:solidFill>
            <a:schemeClr val="bg1">
              <a:lumMod val="6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3" name="Oval 139">
            <a:extLst>
              <a:ext uri="{FF2B5EF4-FFF2-40B4-BE49-F238E27FC236}">
                <a16:creationId xmlns:a16="http://schemas.microsoft.com/office/drawing/2014/main" id="{AF17F848-3747-405D-9774-7FDD49DCA5A3}"/>
              </a:ext>
            </a:extLst>
          </p:cNvPr>
          <p:cNvSpPr/>
          <p:nvPr/>
        </p:nvSpPr>
        <p:spPr>
          <a:xfrm>
            <a:off x="4017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4" name="Oval 139">
            <a:extLst>
              <a:ext uri="{FF2B5EF4-FFF2-40B4-BE49-F238E27FC236}">
                <a16:creationId xmlns:a16="http://schemas.microsoft.com/office/drawing/2014/main" id="{81EBB375-C224-4559-B59A-CB418708CCFE}"/>
              </a:ext>
            </a:extLst>
          </p:cNvPr>
          <p:cNvSpPr/>
          <p:nvPr/>
        </p:nvSpPr>
        <p:spPr>
          <a:xfrm>
            <a:off x="4410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5" name="Oval 139">
            <a:extLst>
              <a:ext uri="{FF2B5EF4-FFF2-40B4-BE49-F238E27FC236}">
                <a16:creationId xmlns:a16="http://schemas.microsoft.com/office/drawing/2014/main" id="{50186823-E920-449E-89BE-1641F340BA48}"/>
              </a:ext>
            </a:extLst>
          </p:cNvPr>
          <p:cNvSpPr/>
          <p:nvPr/>
        </p:nvSpPr>
        <p:spPr>
          <a:xfrm>
            <a:off x="4792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6" name="Oval 139">
            <a:extLst>
              <a:ext uri="{FF2B5EF4-FFF2-40B4-BE49-F238E27FC236}">
                <a16:creationId xmlns:a16="http://schemas.microsoft.com/office/drawing/2014/main" id="{9ADA4AAB-06C4-4F2D-BEC5-8C52B9215742}"/>
              </a:ext>
            </a:extLst>
          </p:cNvPr>
          <p:cNvSpPr/>
          <p:nvPr/>
        </p:nvSpPr>
        <p:spPr>
          <a:xfrm>
            <a:off x="5366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7" name="Rectangle 150">
            <a:extLst>
              <a:ext uri="{FF2B5EF4-FFF2-40B4-BE49-F238E27FC236}">
                <a16:creationId xmlns:a16="http://schemas.microsoft.com/office/drawing/2014/main" id="{A5888C54-75A8-42E9-8D96-F039D5046E89}"/>
              </a:ext>
            </a:extLst>
          </p:cNvPr>
          <p:cNvSpPr/>
          <p:nvPr/>
        </p:nvSpPr>
        <p:spPr>
          <a:xfrm>
            <a:off x="5220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139">
            <a:extLst>
              <a:ext uri="{FF2B5EF4-FFF2-40B4-BE49-F238E27FC236}">
                <a16:creationId xmlns:a16="http://schemas.microsoft.com/office/drawing/2014/main" id="{ED073288-BB85-4A79-841D-0EA171969213}"/>
              </a:ext>
            </a:extLst>
          </p:cNvPr>
          <p:cNvSpPr/>
          <p:nvPr/>
        </p:nvSpPr>
        <p:spPr>
          <a:xfrm>
            <a:off x="5728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9" name="Oval 139">
            <a:extLst>
              <a:ext uri="{FF2B5EF4-FFF2-40B4-BE49-F238E27FC236}">
                <a16:creationId xmlns:a16="http://schemas.microsoft.com/office/drawing/2014/main" id="{DE335273-F6C2-4E63-909D-41299D33767E}"/>
              </a:ext>
            </a:extLst>
          </p:cNvPr>
          <p:cNvSpPr/>
          <p:nvPr/>
        </p:nvSpPr>
        <p:spPr>
          <a:xfrm>
            <a:off x="5492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0" name="Oval 139">
            <a:extLst>
              <a:ext uri="{FF2B5EF4-FFF2-40B4-BE49-F238E27FC236}">
                <a16:creationId xmlns:a16="http://schemas.microsoft.com/office/drawing/2014/main" id="{780E0DE6-9176-414F-9BF4-E1966F870209}"/>
              </a:ext>
            </a:extLst>
          </p:cNvPr>
          <p:cNvSpPr/>
          <p:nvPr/>
        </p:nvSpPr>
        <p:spPr>
          <a:xfrm>
            <a:off x="6134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1" name="Oval 139">
            <a:extLst>
              <a:ext uri="{FF2B5EF4-FFF2-40B4-BE49-F238E27FC236}">
                <a16:creationId xmlns:a16="http://schemas.microsoft.com/office/drawing/2014/main" id="{EB04A6C3-8DEB-4391-B5A4-C4C81F8D7135}"/>
              </a:ext>
            </a:extLst>
          </p:cNvPr>
          <p:cNvSpPr/>
          <p:nvPr/>
        </p:nvSpPr>
        <p:spPr>
          <a:xfrm>
            <a:off x="6218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2" name="Oval 139">
            <a:extLst>
              <a:ext uri="{FF2B5EF4-FFF2-40B4-BE49-F238E27FC236}">
                <a16:creationId xmlns:a16="http://schemas.microsoft.com/office/drawing/2014/main" id="{EBE9B2B5-1D07-4B19-BC40-569CEC860D55}"/>
              </a:ext>
            </a:extLst>
          </p:cNvPr>
          <p:cNvSpPr/>
          <p:nvPr/>
        </p:nvSpPr>
        <p:spPr>
          <a:xfrm>
            <a:off x="58734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3" name="Oval 139">
            <a:extLst>
              <a:ext uri="{FF2B5EF4-FFF2-40B4-BE49-F238E27FC236}">
                <a16:creationId xmlns:a16="http://schemas.microsoft.com/office/drawing/2014/main" id="{D5894E48-DFE2-45A0-8083-CF479953216B}"/>
              </a:ext>
            </a:extLst>
          </p:cNvPr>
          <p:cNvSpPr/>
          <p:nvPr/>
        </p:nvSpPr>
        <p:spPr>
          <a:xfrm>
            <a:off x="5313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4" name="Oval 139">
            <a:extLst>
              <a:ext uri="{FF2B5EF4-FFF2-40B4-BE49-F238E27FC236}">
                <a16:creationId xmlns:a16="http://schemas.microsoft.com/office/drawing/2014/main" id="{9A86BB7B-0C95-41D9-AA6E-C1328FA2BE15}"/>
              </a:ext>
            </a:extLst>
          </p:cNvPr>
          <p:cNvSpPr/>
          <p:nvPr/>
        </p:nvSpPr>
        <p:spPr>
          <a:xfrm>
            <a:off x="5706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5" name="Oval 139">
            <a:extLst>
              <a:ext uri="{FF2B5EF4-FFF2-40B4-BE49-F238E27FC236}">
                <a16:creationId xmlns:a16="http://schemas.microsoft.com/office/drawing/2014/main" id="{96383F3F-FFBD-4C5C-A714-EA6AA89D570F}"/>
              </a:ext>
            </a:extLst>
          </p:cNvPr>
          <p:cNvSpPr/>
          <p:nvPr/>
        </p:nvSpPr>
        <p:spPr>
          <a:xfrm>
            <a:off x="6088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6" name="Oval 139">
            <a:extLst>
              <a:ext uri="{FF2B5EF4-FFF2-40B4-BE49-F238E27FC236}">
                <a16:creationId xmlns:a16="http://schemas.microsoft.com/office/drawing/2014/main" id="{10192B17-D677-4DB8-825F-EF1A1993512A}"/>
              </a:ext>
            </a:extLst>
          </p:cNvPr>
          <p:cNvSpPr/>
          <p:nvPr/>
        </p:nvSpPr>
        <p:spPr>
          <a:xfrm>
            <a:off x="2774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7" name="Rectangle 150">
            <a:extLst>
              <a:ext uri="{FF2B5EF4-FFF2-40B4-BE49-F238E27FC236}">
                <a16:creationId xmlns:a16="http://schemas.microsoft.com/office/drawing/2014/main" id="{65D1D3A5-643D-4F76-9BA9-BBA7C096BC80}"/>
              </a:ext>
            </a:extLst>
          </p:cNvPr>
          <p:cNvSpPr/>
          <p:nvPr/>
        </p:nvSpPr>
        <p:spPr>
          <a:xfrm>
            <a:off x="2628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139">
            <a:extLst>
              <a:ext uri="{FF2B5EF4-FFF2-40B4-BE49-F238E27FC236}">
                <a16:creationId xmlns:a16="http://schemas.microsoft.com/office/drawing/2014/main" id="{B896036C-B066-4DBA-BF94-146AC6E49E40}"/>
              </a:ext>
            </a:extLst>
          </p:cNvPr>
          <p:cNvSpPr/>
          <p:nvPr/>
        </p:nvSpPr>
        <p:spPr>
          <a:xfrm>
            <a:off x="3136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9" name="Oval 139">
            <a:extLst>
              <a:ext uri="{FF2B5EF4-FFF2-40B4-BE49-F238E27FC236}">
                <a16:creationId xmlns:a16="http://schemas.microsoft.com/office/drawing/2014/main" id="{0D5430B1-E9E0-4A51-9537-A27BB8672F51}"/>
              </a:ext>
            </a:extLst>
          </p:cNvPr>
          <p:cNvSpPr/>
          <p:nvPr/>
        </p:nvSpPr>
        <p:spPr>
          <a:xfrm>
            <a:off x="2900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0" name="Oval 139">
            <a:extLst>
              <a:ext uri="{FF2B5EF4-FFF2-40B4-BE49-F238E27FC236}">
                <a16:creationId xmlns:a16="http://schemas.microsoft.com/office/drawing/2014/main" id="{C9599AFC-6EB1-4F80-9785-AB7FDAC16B51}"/>
              </a:ext>
            </a:extLst>
          </p:cNvPr>
          <p:cNvSpPr/>
          <p:nvPr/>
        </p:nvSpPr>
        <p:spPr>
          <a:xfrm>
            <a:off x="3542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1" name="Oval 139">
            <a:extLst>
              <a:ext uri="{FF2B5EF4-FFF2-40B4-BE49-F238E27FC236}">
                <a16:creationId xmlns:a16="http://schemas.microsoft.com/office/drawing/2014/main" id="{FCAB12F7-28C4-4E4A-A81D-7319934A6978}"/>
              </a:ext>
            </a:extLst>
          </p:cNvPr>
          <p:cNvSpPr/>
          <p:nvPr/>
        </p:nvSpPr>
        <p:spPr>
          <a:xfrm>
            <a:off x="3626095" y="424014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2" name="Oval 139">
            <a:extLst>
              <a:ext uri="{FF2B5EF4-FFF2-40B4-BE49-F238E27FC236}">
                <a16:creationId xmlns:a16="http://schemas.microsoft.com/office/drawing/2014/main" id="{B520689A-2F07-4CEA-8DB6-9EF76F705DA8}"/>
              </a:ext>
            </a:extLst>
          </p:cNvPr>
          <p:cNvSpPr/>
          <p:nvPr/>
        </p:nvSpPr>
        <p:spPr>
          <a:xfrm>
            <a:off x="3281416" y="41482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3" name="Oval 139">
            <a:extLst>
              <a:ext uri="{FF2B5EF4-FFF2-40B4-BE49-F238E27FC236}">
                <a16:creationId xmlns:a16="http://schemas.microsoft.com/office/drawing/2014/main" id="{6B1ED830-06E8-4720-8459-B42A292F86DF}"/>
              </a:ext>
            </a:extLst>
          </p:cNvPr>
          <p:cNvSpPr/>
          <p:nvPr/>
        </p:nvSpPr>
        <p:spPr>
          <a:xfrm>
            <a:off x="2721351"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4" name="Oval 139">
            <a:extLst>
              <a:ext uri="{FF2B5EF4-FFF2-40B4-BE49-F238E27FC236}">
                <a16:creationId xmlns:a16="http://schemas.microsoft.com/office/drawing/2014/main" id="{BEDBEB1C-35EF-4374-B889-52181CD98A3E}"/>
              </a:ext>
            </a:extLst>
          </p:cNvPr>
          <p:cNvSpPr/>
          <p:nvPr/>
        </p:nvSpPr>
        <p:spPr>
          <a:xfrm>
            <a:off x="3114650" y="457462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5" name="Oval 139">
            <a:extLst>
              <a:ext uri="{FF2B5EF4-FFF2-40B4-BE49-F238E27FC236}">
                <a16:creationId xmlns:a16="http://schemas.microsoft.com/office/drawing/2014/main" id="{04F08E9B-4513-43A0-B294-7E9A4C34ADE4}"/>
              </a:ext>
            </a:extLst>
          </p:cNvPr>
          <p:cNvSpPr/>
          <p:nvPr/>
        </p:nvSpPr>
        <p:spPr>
          <a:xfrm>
            <a:off x="3496573" y="457887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6" name="Oval 139">
            <a:extLst>
              <a:ext uri="{FF2B5EF4-FFF2-40B4-BE49-F238E27FC236}">
                <a16:creationId xmlns:a16="http://schemas.microsoft.com/office/drawing/2014/main" id="{C9624307-7B9C-4A6A-B6F8-AE915D7CD0FF}"/>
              </a:ext>
            </a:extLst>
          </p:cNvPr>
          <p:cNvSpPr/>
          <p:nvPr/>
        </p:nvSpPr>
        <p:spPr>
          <a:xfrm>
            <a:off x="4070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7" name="Rectangle 150">
            <a:extLst>
              <a:ext uri="{FF2B5EF4-FFF2-40B4-BE49-F238E27FC236}">
                <a16:creationId xmlns:a16="http://schemas.microsoft.com/office/drawing/2014/main" id="{43772778-0078-4608-8CF8-7547E56AF2E8}"/>
              </a:ext>
            </a:extLst>
          </p:cNvPr>
          <p:cNvSpPr/>
          <p:nvPr/>
        </p:nvSpPr>
        <p:spPr>
          <a:xfrm>
            <a:off x="3924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139">
            <a:extLst>
              <a:ext uri="{FF2B5EF4-FFF2-40B4-BE49-F238E27FC236}">
                <a16:creationId xmlns:a16="http://schemas.microsoft.com/office/drawing/2014/main" id="{CCD31274-2C61-412E-B4CF-B51BF8DDF15B}"/>
              </a:ext>
            </a:extLst>
          </p:cNvPr>
          <p:cNvSpPr/>
          <p:nvPr/>
        </p:nvSpPr>
        <p:spPr>
          <a:xfrm>
            <a:off x="4432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9" name="Oval 139">
            <a:extLst>
              <a:ext uri="{FF2B5EF4-FFF2-40B4-BE49-F238E27FC236}">
                <a16:creationId xmlns:a16="http://schemas.microsoft.com/office/drawing/2014/main" id="{C0F6C8EC-8CB9-4D9F-BEDD-DF7535C3CF30}"/>
              </a:ext>
            </a:extLst>
          </p:cNvPr>
          <p:cNvSpPr/>
          <p:nvPr/>
        </p:nvSpPr>
        <p:spPr>
          <a:xfrm>
            <a:off x="4196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0" name="Oval 139">
            <a:extLst>
              <a:ext uri="{FF2B5EF4-FFF2-40B4-BE49-F238E27FC236}">
                <a16:creationId xmlns:a16="http://schemas.microsoft.com/office/drawing/2014/main" id="{669214B0-6A67-4DE0-B92F-32F713EBC787}"/>
              </a:ext>
            </a:extLst>
          </p:cNvPr>
          <p:cNvSpPr/>
          <p:nvPr/>
        </p:nvSpPr>
        <p:spPr>
          <a:xfrm>
            <a:off x="4838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1" name="Oval 139">
            <a:extLst>
              <a:ext uri="{FF2B5EF4-FFF2-40B4-BE49-F238E27FC236}">
                <a16:creationId xmlns:a16="http://schemas.microsoft.com/office/drawing/2014/main" id="{CE94F4C3-8085-4BE2-990C-363E61F1D50D}"/>
              </a:ext>
            </a:extLst>
          </p:cNvPr>
          <p:cNvSpPr/>
          <p:nvPr/>
        </p:nvSpPr>
        <p:spPr>
          <a:xfrm>
            <a:off x="4922095" y="424014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2" name="Oval 139">
            <a:extLst>
              <a:ext uri="{FF2B5EF4-FFF2-40B4-BE49-F238E27FC236}">
                <a16:creationId xmlns:a16="http://schemas.microsoft.com/office/drawing/2014/main" id="{4E723EAC-062E-4FE9-AEDB-186709BC44E1}"/>
              </a:ext>
            </a:extLst>
          </p:cNvPr>
          <p:cNvSpPr/>
          <p:nvPr/>
        </p:nvSpPr>
        <p:spPr>
          <a:xfrm>
            <a:off x="4577416" y="41482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3" name="Oval 139">
            <a:extLst>
              <a:ext uri="{FF2B5EF4-FFF2-40B4-BE49-F238E27FC236}">
                <a16:creationId xmlns:a16="http://schemas.microsoft.com/office/drawing/2014/main" id="{90B6172A-185C-485A-AB78-C9193ACBEB1A}"/>
              </a:ext>
            </a:extLst>
          </p:cNvPr>
          <p:cNvSpPr/>
          <p:nvPr/>
        </p:nvSpPr>
        <p:spPr>
          <a:xfrm>
            <a:off x="4017351"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4" name="Oval 139">
            <a:extLst>
              <a:ext uri="{FF2B5EF4-FFF2-40B4-BE49-F238E27FC236}">
                <a16:creationId xmlns:a16="http://schemas.microsoft.com/office/drawing/2014/main" id="{DA513A5F-2D9E-46A5-958B-8286B252C225}"/>
              </a:ext>
            </a:extLst>
          </p:cNvPr>
          <p:cNvSpPr/>
          <p:nvPr/>
        </p:nvSpPr>
        <p:spPr>
          <a:xfrm>
            <a:off x="4410650" y="457462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5" name="Oval 139">
            <a:extLst>
              <a:ext uri="{FF2B5EF4-FFF2-40B4-BE49-F238E27FC236}">
                <a16:creationId xmlns:a16="http://schemas.microsoft.com/office/drawing/2014/main" id="{4F28DDD1-9C4D-4C8A-B1DA-6BDC766907F9}"/>
              </a:ext>
            </a:extLst>
          </p:cNvPr>
          <p:cNvSpPr/>
          <p:nvPr/>
        </p:nvSpPr>
        <p:spPr>
          <a:xfrm>
            <a:off x="4792573" y="457887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6" name="Oval 139">
            <a:extLst>
              <a:ext uri="{FF2B5EF4-FFF2-40B4-BE49-F238E27FC236}">
                <a16:creationId xmlns:a16="http://schemas.microsoft.com/office/drawing/2014/main" id="{86E6FB3D-9108-4968-8DC9-816205B37D8C}"/>
              </a:ext>
            </a:extLst>
          </p:cNvPr>
          <p:cNvSpPr/>
          <p:nvPr/>
        </p:nvSpPr>
        <p:spPr>
          <a:xfrm>
            <a:off x="5366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7" name="Rectangle 150">
            <a:extLst>
              <a:ext uri="{FF2B5EF4-FFF2-40B4-BE49-F238E27FC236}">
                <a16:creationId xmlns:a16="http://schemas.microsoft.com/office/drawing/2014/main" id="{C934EEC0-F33C-49ED-9124-3294D8D46076}"/>
              </a:ext>
            </a:extLst>
          </p:cNvPr>
          <p:cNvSpPr/>
          <p:nvPr/>
        </p:nvSpPr>
        <p:spPr>
          <a:xfrm>
            <a:off x="5220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139">
            <a:extLst>
              <a:ext uri="{FF2B5EF4-FFF2-40B4-BE49-F238E27FC236}">
                <a16:creationId xmlns:a16="http://schemas.microsoft.com/office/drawing/2014/main" id="{510A2D5C-F977-4E75-A4CF-E0266F5C1C7D}"/>
              </a:ext>
            </a:extLst>
          </p:cNvPr>
          <p:cNvSpPr/>
          <p:nvPr/>
        </p:nvSpPr>
        <p:spPr>
          <a:xfrm>
            <a:off x="5728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9" name="Oval 139">
            <a:extLst>
              <a:ext uri="{FF2B5EF4-FFF2-40B4-BE49-F238E27FC236}">
                <a16:creationId xmlns:a16="http://schemas.microsoft.com/office/drawing/2014/main" id="{67D50BC1-C82D-449A-BD77-F2FC9AC222A4}"/>
              </a:ext>
            </a:extLst>
          </p:cNvPr>
          <p:cNvSpPr/>
          <p:nvPr/>
        </p:nvSpPr>
        <p:spPr>
          <a:xfrm>
            <a:off x="5492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0" name="Oval 139">
            <a:extLst>
              <a:ext uri="{FF2B5EF4-FFF2-40B4-BE49-F238E27FC236}">
                <a16:creationId xmlns:a16="http://schemas.microsoft.com/office/drawing/2014/main" id="{6D388D25-1F30-401F-AD40-8388B492D487}"/>
              </a:ext>
            </a:extLst>
          </p:cNvPr>
          <p:cNvSpPr/>
          <p:nvPr/>
        </p:nvSpPr>
        <p:spPr>
          <a:xfrm>
            <a:off x="6134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1" name="Oval 139">
            <a:extLst>
              <a:ext uri="{FF2B5EF4-FFF2-40B4-BE49-F238E27FC236}">
                <a16:creationId xmlns:a16="http://schemas.microsoft.com/office/drawing/2014/main" id="{EDB1AF07-51FD-42B1-A8F6-B165A95A0C71}"/>
              </a:ext>
            </a:extLst>
          </p:cNvPr>
          <p:cNvSpPr/>
          <p:nvPr/>
        </p:nvSpPr>
        <p:spPr>
          <a:xfrm>
            <a:off x="6218095" y="424014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2" name="Oval 139">
            <a:extLst>
              <a:ext uri="{FF2B5EF4-FFF2-40B4-BE49-F238E27FC236}">
                <a16:creationId xmlns:a16="http://schemas.microsoft.com/office/drawing/2014/main" id="{CA046651-217A-44D2-BE64-AC102665DB9A}"/>
              </a:ext>
            </a:extLst>
          </p:cNvPr>
          <p:cNvSpPr/>
          <p:nvPr/>
        </p:nvSpPr>
        <p:spPr>
          <a:xfrm>
            <a:off x="5873416" y="41482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3" name="Oval 139">
            <a:extLst>
              <a:ext uri="{FF2B5EF4-FFF2-40B4-BE49-F238E27FC236}">
                <a16:creationId xmlns:a16="http://schemas.microsoft.com/office/drawing/2014/main" id="{CEAECBFB-FBCD-452A-8559-0B60E4DBD2EF}"/>
              </a:ext>
            </a:extLst>
          </p:cNvPr>
          <p:cNvSpPr/>
          <p:nvPr/>
        </p:nvSpPr>
        <p:spPr>
          <a:xfrm>
            <a:off x="5313351"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4" name="Oval 139">
            <a:extLst>
              <a:ext uri="{FF2B5EF4-FFF2-40B4-BE49-F238E27FC236}">
                <a16:creationId xmlns:a16="http://schemas.microsoft.com/office/drawing/2014/main" id="{E23AA7EA-23DA-4E3C-9F3C-DD600599E74F}"/>
              </a:ext>
            </a:extLst>
          </p:cNvPr>
          <p:cNvSpPr/>
          <p:nvPr/>
        </p:nvSpPr>
        <p:spPr>
          <a:xfrm>
            <a:off x="5706650" y="457462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5" name="Oval 139">
            <a:extLst>
              <a:ext uri="{FF2B5EF4-FFF2-40B4-BE49-F238E27FC236}">
                <a16:creationId xmlns:a16="http://schemas.microsoft.com/office/drawing/2014/main" id="{87821BCD-7D32-4367-92FC-FAE8CA613B72}"/>
              </a:ext>
            </a:extLst>
          </p:cNvPr>
          <p:cNvSpPr/>
          <p:nvPr/>
        </p:nvSpPr>
        <p:spPr>
          <a:xfrm>
            <a:off x="6088573" y="457887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7" name="Rectangle 150">
            <a:extLst>
              <a:ext uri="{FF2B5EF4-FFF2-40B4-BE49-F238E27FC236}">
                <a16:creationId xmlns:a16="http://schemas.microsoft.com/office/drawing/2014/main" id="{A3769463-9C1C-43F4-9F16-B0FAB4D3B276}"/>
              </a:ext>
            </a:extLst>
          </p:cNvPr>
          <p:cNvSpPr/>
          <p:nvPr/>
        </p:nvSpPr>
        <p:spPr>
          <a:xfrm>
            <a:off x="39240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139">
            <a:extLst>
              <a:ext uri="{FF2B5EF4-FFF2-40B4-BE49-F238E27FC236}">
                <a16:creationId xmlns:a16="http://schemas.microsoft.com/office/drawing/2014/main" id="{0B9CDEA7-3363-47CD-BCBE-DF7C0C72E77C}"/>
              </a:ext>
            </a:extLst>
          </p:cNvPr>
          <p:cNvSpPr/>
          <p:nvPr/>
        </p:nvSpPr>
        <p:spPr>
          <a:xfrm>
            <a:off x="45774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5" name="直線矢印コネクタ 4">
            <a:extLst>
              <a:ext uri="{FF2B5EF4-FFF2-40B4-BE49-F238E27FC236}">
                <a16:creationId xmlns:a16="http://schemas.microsoft.com/office/drawing/2014/main" id="{332E6522-E6AC-435A-9B6A-140F0AFBB223}"/>
              </a:ext>
            </a:extLst>
          </p:cNvPr>
          <p:cNvCxnSpPr>
            <a:cxnSpLocks/>
            <a:stCxn id="97" idx="1"/>
            <a:endCxn id="377" idx="3"/>
          </p:cNvCxnSpPr>
          <p:nvPr/>
        </p:nvCxnSpPr>
        <p:spPr>
          <a:xfrm flipH="1" flipV="1">
            <a:off x="5220000" y="2996343"/>
            <a:ext cx="1877025" cy="884837"/>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7" name="正方形/長方形 96">
            <a:extLst>
              <a:ext uri="{FF2B5EF4-FFF2-40B4-BE49-F238E27FC236}">
                <a16:creationId xmlns:a16="http://schemas.microsoft.com/office/drawing/2014/main" id="{DD2BEF83-A3AC-48D3-84AF-57B244F49E18}"/>
              </a:ext>
            </a:extLst>
          </p:cNvPr>
          <p:cNvSpPr/>
          <p:nvPr/>
        </p:nvSpPr>
        <p:spPr>
          <a:xfrm>
            <a:off x="7097025" y="3373348"/>
            <a:ext cx="1533899" cy="1015663"/>
          </a:xfrm>
          <a:prstGeom prst="rect">
            <a:avLst/>
          </a:prstGeom>
        </p:spPr>
        <p:txBody>
          <a:bodyPr wrap="square">
            <a:spAutoFit/>
          </a:bodyPr>
          <a:lstStyle/>
          <a:p>
            <a:pPr algn="ctr"/>
            <a:r>
              <a:rPr kumimoji="1" lang="en-US" altLang="ja-JP" sz="2000" dirty="0">
                <a:latin typeface="Artifakt ElementOfc"/>
              </a:rPr>
              <a:t>Currently processed pixel</a:t>
            </a:r>
            <a:endParaRPr lang="ja-JP" altLang="en-US" sz="2000" dirty="0"/>
          </a:p>
        </p:txBody>
      </p:sp>
    </p:spTree>
    <p:extLst>
      <p:ext uri="{BB962C8B-B14F-4D97-AF65-F5344CB8AC3E}">
        <p14:creationId xmlns:p14="http://schemas.microsoft.com/office/powerpoint/2010/main" val="425115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2F3EB266-EFD0-4686-94D2-052EF5A7C734}"/>
              </a:ext>
            </a:extLst>
          </p:cNvPr>
          <p:cNvSpPr/>
          <p:nvPr/>
        </p:nvSpPr>
        <p:spPr>
          <a:xfrm>
            <a:off x="28671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3" name="タイトル 2">
            <a:extLst>
              <a:ext uri="{FF2B5EF4-FFF2-40B4-BE49-F238E27FC236}">
                <a16:creationId xmlns:a16="http://schemas.microsoft.com/office/drawing/2014/main" id="{49C3308D-4473-453D-9DA2-21CA1D9AF9A0}"/>
              </a:ext>
            </a:extLst>
          </p:cNvPr>
          <p:cNvSpPr>
            <a:spLocks noGrp="1"/>
          </p:cNvSpPr>
          <p:nvPr>
            <p:ph type="title"/>
          </p:nvPr>
        </p:nvSpPr>
        <p:spPr>
          <a:xfrm>
            <a:off x="457200" y="206375"/>
            <a:ext cx="8229600" cy="857250"/>
          </a:xfrm>
        </p:spPr>
        <p:txBody>
          <a:bodyPr/>
          <a:lstStyle/>
          <a:p>
            <a:r>
              <a:rPr kumimoji="1" lang="en-US" altLang="ja-JP" dirty="0"/>
              <a:t>Terms - Target Sample</a:t>
            </a:r>
            <a:endParaRPr kumimoji="1" lang="ja-JP" altLang="en-US" dirty="0"/>
          </a:p>
        </p:txBody>
      </p:sp>
      <p:sp>
        <p:nvSpPr>
          <p:cNvPr id="243" name="Rectangle 150">
            <a:extLst>
              <a:ext uri="{FF2B5EF4-FFF2-40B4-BE49-F238E27FC236}">
                <a16:creationId xmlns:a16="http://schemas.microsoft.com/office/drawing/2014/main" id="{77970DDC-38B1-4D43-A110-2D3EBAD10A84}"/>
              </a:ext>
            </a:extLst>
          </p:cNvPr>
          <p:cNvSpPr/>
          <p:nvPr/>
        </p:nvSpPr>
        <p:spPr>
          <a:xfrm>
            <a:off x="2628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150">
            <a:extLst>
              <a:ext uri="{FF2B5EF4-FFF2-40B4-BE49-F238E27FC236}">
                <a16:creationId xmlns:a16="http://schemas.microsoft.com/office/drawing/2014/main" id="{A32D269A-46FB-4441-A6D6-C70078BBD84A}"/>
              </a:ext>
            </a:extLst>
          </p:cNvPr>
          <p:cNvSpPr/>
          <p:nvPr/>
        </p:nvSpPr>
        <p:spPr>
          <a:xfrm>
            <a:off x="3924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150">
            <a:extLst>
              <a:ext uri="{FF2B5EF4-FFF2-40B4-BE49-F238E27FC236}">
                <a16:creationId xmlns:a16="http://schemas.microsoft.com/office/drawing/2014/main" id="{A2C1B415-7966-43A0-A61A-223822A6D842}"/>
              </a:ext>
            </a:extLst>
          </p:cNvPr>
          <p:cNvSpPr/>
          <p:nvPr/>
        </p:nvSpPr>
        <p:spPr>
          <a:xfrm>
            <a:off x="5220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150">
            <a:extLst>
              <a:ext uri="{FF2B5EF4-FFF2-40B4-BE49-F238E27FC236}">
                <a16:creationId xmlns:a16="http://schemas.microsoft.com/office/drawing/2014/main" id="{E05B53FF-C3E6-433B-80CE-848535BE491B}"/>
              </a:ext>
            </a:extLst>
          </p:cNvPr>
          <p:cNvSpPr/>
          <p:nvPr/>
        </p:nvSpPr>
        <p:spPr>
          <a:xfrm>
            <a:off x="2628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139">
            <a:extLst>
              <a:ext uri="{FF2B5EF4-FFF2-40B4-BE49-F238E27FC236}">
                <a16:creationId xmlns:a16="http://schemas.microsoft.com/office/drawing/2014/main" id="{0AFEC958-A0D5-4326-8DC0-5E46FAAD93D2}"/>
              </a:ext>
            </a:extLst>
          </p:cNvPr>
          <p:cNvSpPr/>
          <p:nvPr/>
        </p:nvSpPr>
        <p:spPr>
          <a:xfrm>
            <a:off x="4577416" y="2855517"/>
            <a:ext cx="216000" cy="216000"/>
          </a:xfrm>
          <a:prstGeom prst="ellipse">
            <a:avLst/>
          </a:prstGeom>
          <a:solidFill>
            <a:schemeClr val="accent6"/>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7" name="Rectangle 150">
            <a:extLst>
              <a:ext uri="{FF2B5EF4-FFF2-40B4-BE49-F238E27FC236}">
                <a16:creationId xmlns:a16="http://schemas.microsoft.com/office/drawing/2014/main" id="{A5888C54-75A8-42E9-8D96-F039D5046E89}"/>
              </a:ext>
            </a:extLst>
          </p:cNvPr>
          <p:cNvSpPr/>
          <p:nvPr/>
        </p:nvSpPr>
        <p:spPr>
          <a:xfrm>
            <a:off x="5220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150">
            <a:extLst>
              <a:ext uri="{FF2B5EF4-FFF2-40B4-BE49-F238E27FC236}">
                <a16:creationId xmlns:a16="http://schemas.microsoft.com/office/drawing/2014/main" id="{65D1D3A5-643D-4F76-9BA9-BBA7C096BC80}"/>
              </a:ext>
            </a:extLst>
          </p:cNvPr>
          <p:cNvSpPr/>
          <p:nvPr/>
        </p:nvSpPr>
        <p:spPr>
          <a:xfrm>
            <a:off x="2628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150">
            <a:extLst>
              <a:ext uri="{FF2B5EF4-FFF2-40B4-BE49-F238E27FC236}">
                <a16:creationId xmlns:a16="http://schemas.microsoft.com/office/drawing/2014/main" id="{43772778-0078-4608-8CF8-7547E56AF2E8}"/>
              </a:ext>
            </a:extLst>
          </p:cNvPr>
          <p:cNvSpPr/>
          <p:nvPr/>
        </p:nvSpPr>
        <p:spPr>
          <a:xfrm>
            <a:off x="3924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ectangle 150">
            <a:extLst>
              <a:ext uri="{FF2B5EF4-FFF2-40B4-BE49-F238E27FC236}">
                <a16:creationId xmlns:a16="http://schemas.microsoft.com/office/drawing/2014/main" id="{C934EEC0-F33C-49ED-9124-3294D8D46076}"/>
              </a:ext>
            </a:extLst>
          </p:cNvPr>
          <p:cNvSpPr/>
          <p:nvPr/>
        </p:nvSpPr>
        <p:spPr>
          <a:xfrm>
            <a:off x="5220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150">
            <a:extLst>
              <a:ext uri="{FF2B5EF4-FFF2-40B4-BE49-F238E27FC236}">
                <a16:creationId xmlns:a16="http://schemas.microsoft.com/office/drawing/2014/main" id="{A3769463-9C1C-43F4-9F16-B0FAB4D3B276}"/>
              </a:ext>
            </a:extLst>
          </p:cNvPr>
          <p:cNvSpPr/>
          <p:nvPr/>
        </p:nvSpPr>
        <p:spPr>
          <a:xfrm>
            <a:off x="39240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0">
            <a:extLst>
              <a:ext uri="{FF2B5EF4-FFF2-40B4-BE49-F238E27FC236}">
                <a16:creationId xmlns:a16="http://schemas.microsoft.com/office/drawing/2014/main" id="{A51C13B8-957E-4866-99B9-13D2F44B169A}"/>
              </a:ext>
            </a:extLst>
          </p:cNvPr>
          <p:cNvSpPr/>
          <p:nvPr/>
        </p:nvSpPr>
        <p:spPr>
          <a:xfrm>
            <a:off x="39240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直線矢印コネクタ 15">
            <a:extLst>
              <a:ext uri="{FF2B5EF4-FFF2-40B4-BE49-F238E27FC236}">
                <a16:creationId xmlns:a16="http://schemas.microsoft.com/office/drawing/2014/main" id="{DD6D2A66-DEBD-4E8B-AB99-2DE0129E1B2E}"/>
              </a:ext>
            </a:extLst>
          </p:cNvPr>
          <p:cNvCxnSpPr>
            <a:cxnSpLocks/>
            <a:stCxn id="17" idx="1"/>
          </p:cNvCxnSpPr>
          <p:nvPr/>
        </p:nvCxnSpPr>
        <p:spPr>
          <a:xfrm flipH="1" flipV="1">
            <a:off x="5220000" y="2996343"/>
            <a:ext cx="1877025" cy="884837"/>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96E32B40-1851-4F14-A73B-686D421D7027}"/>
              </a:ext>
            </a:extLst>
          </p:cNvPr>
          <p:cNvSpPr/>
          <p:nvPr/>
        </p:nvSpPr>
        <p:spPr>
          <a:xfrm>
            <a:off x="7097025" y="3373348"/>
            <a:ext cx="1533899" cy="1015663"/>
          </a:xfrm>
          <a:prstGeom prst="rect">
            <a:avLst/>
          </a:prstGeom>
        </p:spPr>
        <p:txBody>
          <a:bodyPr wrap="square">
            <a:spAutoFit/>
          </a:bodyPr>
          <a:lstStyle/>
          <a:p>
            <a:pPr algn="ctr"/>
            <a:r>
              <a:rPr kumimoji="1" lang="en-US" altLang="ja-JP" sz="2000" dirty="0">
                <a:latin typeface="Artifakt ElementOfc"/>
              </a:rPr>
              <a:t>Currently processed pixel</a:t>
            </a:r>
            <a:endParaRPr lang="ja-JP" altLang="en-US" sz="2000" dirty="0"/>
          </a:p>
        </p:txBody>
      </p:sp>
    </p:spTree>
    <p:extLst>
      <p:ext uri="{BB962C8B-B14F-4D97-AF65-F5344CB8AC3E}">
        <p14:creationId xmlns:p14="http://schemas.microsoft.com/office/powerpoint/2010/main" val="41120680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2F3EB266-EFD0-4686-94D2-052EF5A7C734}"/>
              </a:ext>
            </a:extLst>
          </p:cNvPr>
          <p:cNvSpPr/>
          <p:nvPr/>
        </p:nvSpPr>
        <p:spPr>
          <a:xfrm>
            <a:off x="2867157" y="1119016"/>
            <a:ext cx="3636518" cy="36890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kumimoji="1" lang="ja-JP" altLang="en-US" sz="1600"/>
          </a:p>
        </p:txBody>
      </p:sp>
      <p:sp>
        <p:nvSpPr>
          <p:cNvPr id="3" name="タイトル 2">
            <a:extLst>
              <a:ext uri="{FF2B5EF4-FFF2-40B4-BE49-F238E27FC236}">
                <a16:creationId xmlns:a16="http://schemas.microsoft.com/office/drawing/2014/main" id="{49C3308D-4473-453D-9DA2-21CA1D9AF9A0}"/>
              </a:ext>
            </a:extLst>
          </p:cNvPr>
          <p:cNvSpPr>
            <a:spLocks noGrp="1"/>
          </p:cNvSpPr>
          <p:nvPr>
            <p:ph type="title"/>
          </p:nvPr>
        </p:nvSpPr>
        <p:spPr/>
        <p:txBody>
          <a:bodyPr/>
          <a:lstStyle/>
          <a:p>
            <a:r>
              <a:rPr kumimoji="1" lang="en-US" altLang="ja-JP" dirty="0"/>
              <a:t>Terms - Neighbor Samples</a:t>
            </a:r>
            <a:endParaRPr kumimoji="1" lang="ja-JP" altLang="en-US" dirty="0"/>
          </a:p>
        </p:txBody>
      </p:sp>
      <p:sp>
        <p:nvSpPr>
          <p:cNvPr id="243" name="Rectangle 150">
            <a:extLst>
              <a:ext uri="{FF2B5EF4-FFF2-40B4-BE49-F238E27FC236}">
                <a16:creationId xmlns:a16="http://schemas.microsoft.com/office/drawing/2014/main" id="{77970DDC-38B1-4D43-A110-2D3EBAD10A84}"/>
              </a:ext>
            </a:extLst>
          </p:cNvPr>
          <p:cNvSpPr/>
          <p:nvPr/>
        </p:nvSpPr>
        <p:spPr>
          <a:xfrm>
            <a:off x="2628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139">
            <a:extLst>
              <a:ext uri="{FF2B5EF4-FFF2-40B4-BE49-F238E27FC236}">
                <a16:creationId xmlns:a16="http://schemas.microsoft.com/office/drawing/2014/main" id="{66EE749B-298B-4437-9F80-38C159BC3E79}"/>
              </a:ext>
            </a:extLst>
          </p:cNvPr>
          <p:cNvSpPr/>
          <p:nvPr/>
        </p:nvSpPr>
        <p:spPr>
          <a:xfrm>
            <a:off x="36260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4" name="Oval 139">
            <a:extLst>
              <a:ext uri="{FF2B5EF4-FFF2-40B4-BE49-F238E27FC236}">
                <a16:creationId xmlns:a16="http://schemas.microsoft.com/office/drawing/2014/main" id="{0ADDC94A-C5A7-463B-B0CA-5F90974DF5C7}"/>
              </a:ext>
            </a:extLst>
          </p:cNvPr>
          <p:cNvSpPr/>
          <p:nvPr/>
        </p:nvSpPr>
        <p:spPr>
          <a:xfrm>
            <a:off x="3114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5" name="Oval 139">
            <a:extLst>
              <a:ext uri="{FF2B5EF4-FFF2-40B4-BE49-F238E27FC236}">
                <a16:creationId xmlns:a16="http://schemas.microsoft.com/office/drawing/2014/main" id="{40110EF7-7E7F-4459-82EE-F280F56AA93B}"/>
              </a:ext>
            </a:extLst>
          </p:cNvPr>
          <p:cNvSpPr/>
          <p:nvPr/>
        </p:nvSpPr>
        <p:spPr>
          <a:xfrm>
            <a:off x="3496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6" name="Oval 139">
            <a:extLst>
              <a:ext uri="{FF2B5EF4-FFF2-40B4-BE49-F238E27FC236}">
                <a16:creationId xmlns:a16="http://schemas.microsoft.com/office/drawing/2014/main" id="{2F4C1CB9-02A1-4B7E-BE83-4A0926BAFF00}"/>
              </a:ext>
            </a:extLst>
          </p:cNvPr>
          <p:cNvSpPr/>
          <p:nvPr/>
        </p:nvSpPr>
        <p:spPr>
          <a:xfrm>
            <a:off x="4070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7" name="Rectangle 150">
            <a:extLst>
              <a:ext uri="{FF2B5EF4-FFF2-40B4-BE49-F238E27FC236}">
                <a16:creationId xmlns:a16="http://schemas.microsoft.com/office/drawing/2014/main" id="{A32D269A-46FB-4441-A6D6-C70078BBD84A}"/>
              </a:ext>
            </a:extLst>
          </p:cNvPr>
          <p:cNvSpPr/>
          <p:nvPr/>
        </p:nvSpPr>
        <p:spPr>
          <a:xfrm>
            <a:off x="3924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139">
            <a:extLst>
              <a:ext uri="{FF2B5EF4-FFF2-40B4-BE49-F238E27FC236}">
                <a16:creationId xmlns:a16="http://schemas.microsoft.com/office/drawing/2014/main" id="{50D02AF1-1349-4AE2-930F-97841785CBF3}"/>
              </a:ext>
            </a:extLst>
          </p:cNvPr>
          <p:cNvSpPr/>
          <p:nvPr/>
        </p:nvSpPr>
        <p:spPr>
          <a:xfrm>
            <a:off x="4432596" y="128795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39" name="Oval 139">
            <a:extLst>
              <a:ext uri="{FF2B5EF4-FFF2-40B4-BE49-F238E27FC236}">
                <a16:creationId xmlns:a16="http://schemas.microsoft.com/office/drawing/2014/main" id="{FD9D4DAD-E94F-4CB5-85D1-CDBF852A447E}"/>
              </a:ext>
            </a:extLst>
          </p:cNvPr>
          <p:cNvSpPr/>
          <p:nvPr/>
        </p:nvSpPr>
        <p:spPr>
          <a:xfrm>
            <a:off x="4196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0" name="Oval 139">
            <a:extLst>
              <a:ext uri="{FF2B5EF4-FFF2-40B4-BE49-F238E27FC236}">
                <a16:creationId xmlns:a16="http://schemas.microsoft.com/office/drawing/2014/main" id="{09767649-CCCB-456B-B911-7E3504941F8E}"/>
              </a:ext>
            </a:extLst>
          </p:cNvPr>
          <p:cNvSpPr/>
          <p:nvPr/>
        </p:nvSpPr>
        <p:spPr>
          <a:xfrm>
            <a:off x="4838397" y="11750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1" name="Oval 139">
            <a:extLst>
              <a:ext uri="{FF2B5EF4-FFF2-40B4-BE49-F238E27FC236}">
                <a16:creationId xmlns:a16="http://schemas.microsoft.com/office/drawing/2014/main" id="{6BC16A8B-197A-4FB4-A6FD-0F26975CEACB}"/>
              </a:ext>
            </a:extLst>
          </p:cNvPr>
          <p:cNvSpPr/>
          <p:nvPr/>
        </p:nvSpPr>
        <p:spPr>
          <a:xfrm>
            <a:off x="4922095" y="164961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2" name="Oval 139">
            <a:extLst>
              <a:ext uri="{FF2B5EF4-FFF2-40B4-BE49-F238E27FC236}">
                <a16:creationId xmlns:a16="http://schemas.microsoft.com/office/drawing/2014/main" id="{E4B79DE6-2619-452A-8654-F90F2260EE97}"/>
              </a:ext>
            </a:extLst>
          </p:cNvPr>
          <p:cNvSpPr/>
          <p:nvPr/>
        </p:nvSpPr>
        <p:spPr>
          <a:xfrm>
            <a:off x="4577416" y="155776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3" name="Oval 139">
            <a:extLst>
              <a:ext uri="{FF2B5EF4-FFF2-40B4-BE49-F238E27FC236}">
                <a16:creationId xmlns:a16="http://schemas.microsoft.com/office/drawing/2014/main" id="{08CB71E6-9A70-4D9A-84DF-F09A2892A47F}"/>
              </a:ext>
            </a:extLst>
          </p:cNvPr>
          <p:cNvSpPr/>
          <p:nvPr/>
        </p:nvSpPr>
        <p:spPr>
          <a:xfrm>
            <a:off x="4017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4" name="Oval 139">
            <a:extLst>
              <a:ext uri="{FF2B5EF4-FFF2-40B4-BE49-F238E27FC236}">
                <a16:creationId xmlns:a16="http://schemas.microsoft.com/office/drawing/2014/main" id="{496FEC24-D659-44A7-B169-74A331769F7F}"/>
              </a:ext>
            </a:extLst>
          </p:cNvPr>
          <p:cNvSpPr/>
          <p:nvPr/>
        </p:nvSpPr>
        <p:spPr>
          <a:xfrm>
            <a:off x="4410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5" name="Oval 139">
            <a:extLst>
              <a:ext uri="{FF2B5EF4-FFF2-40B4-BE49-F238E27FC236}">
                <a16:creationId xmlns:a16="http://schemas.microsoft.com/office/drawing/2014/main" id="{449197D6-348F-4704-8821-B2CC6CCB1A30}"/>
              </a:ext>
            </a:extLst>
          </p:cNvPr>
          <p:cNvSpPr/>
          <p:nvPr/>
        </p:nvSpPr>
        <p:spPr>
          <a:xfrm>
            <a:off x="4792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6" name="Oval 139">
            <a:extLst>
              <a:ext uri="{FF2B5EF4-FFF2-40B4-BE49-F238E27FC236}">
                <a16:creationId xmlns:a16="http://schemas.microsoft.com/office/drawing/2014/main" id="{6599CAAF-4455-4961-ABEF-3AE73670C976}"/>
              </a:ext>
            </a:extLst>
          </p:cNvPr>
          <p:cNvSpPr/>
          <p:nvPr/>
        </p:nvSpPr>
        <p:spPr>
          <a:xfrm>
            <a:off x="5366298" y="12337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47" name="Rectangle 150">
            <a:extLst>
              <a:ext uri="{FF2B5EF4-FFF2-40B4-BE49-F238E27FC236}">
                <a16:creationId xmlns:a16="http://schemas.microsoft.com/office/drawing/2014/main" id="{A2C1B415-7966-43A0-A61A-223822A6D842}"/>
              </a:ext>
            </a:extLst>
          </p:cNvPr>
          <p:cNvSpPr/>
          <p:nvPr/>
        </p:nvSpPr>
        <p:spPr>
          <a:xfrm>
            <a:off x="5220000" y="105059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139">
            <a:extLst>
              <a:ext uri="{FF2B5EF4-FFF2-40B4-BE49-F238E27FC236}">
                <a16:creationId xmlns:a16="http://schemas.microsoft.com/office/drawing/2014/main" id="{4E73CC66-91A9-48B0-B7BA-E1BCAE32CC4C}"/>
              </a:ext>
            </a:extLst>
          </p:cNvPr>
          <p:cNvSpPr/>
          <p:nvPr/>
        </p:nvSpPr>
        <p:spPr>
          <a:xfrm>
            <a:off x="5492708" y="163291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3" name="Oval 139">
            <a:extLst>
              <a:ext uri="{FF2B5EF4-FFF2-40B4-BE49-F238E27FC236}">
                <a16:creationId xmlns:a16="http://schemas.microsoft.com/office/drawing/2014/main" id="{E4D751D2-6BCA-45E9-960A-F4FD3EAE5610}"/>
              </a:ext>
            </a:extLst>
          </p:cNvPr>
          <p:cNvSpPr/>
          <p:nvPr/>
        </p:nvSpPr>
        <p:spPr>
          <a:xfrm>
            <a:off x="5313351" y="194422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4" name="Oval 139">
            <a:extLst>
              <a:ext uri="{FF2B5EF4-FFF2-40B4-BE49-F238E27FC236}">
                <a16:creationId xmlns:a16="http://schemas.microsoft.com/office/drawing/2014/main" id="{C149731F-7A7B-4431-8A96-0D46628E57A4}"/>
              </a:ext>
            </a:extLst>
          </p:cNvPr>
          <p:cNvSpPr/>
          <p:nvPr/>
        </p:nvSpPr>
        <p:spPr>
          <a:xfrm>
            <a:off x="5706650" y="198409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55" name="Oval 139">
            <a:extLst>
              <a:ext uri="{FF2B5EF4-FFF2-40B4-BE49-F238E27FC236}">
                <a16:creationId xmlns:a16="http://schemas.microsoft.com/office/drawing/2014/main" id="{C4D893E2-DCF1-45F3-B8EB-31982482EFF4}"/>
              </a:ext>
            </a:extLst>
          </p:cNvPr>
          <p:cNvSpPr/>
          <p:nvPr/>
        </p:nvSpPr>
        <p:spPr>
          <a:xfrm>
            <a:off x="6088573" y="198834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7" name="Rectangle 150">
            <a:extLst>
              <a:ext uri="{FF2B5EF4-FFF2-40B4-BE49-F238E27FC236}">
                <a16:creationId xmlns:a16="http://schemas.microsoft.com/office/drawing/2014/main" id="{E05B53FF-C3E6-433B-80CE-848535BE491B}"/>
              </a:ext>
            </a:extLst>
          </p:cNvPr>
          <p:cNvSpPr/>
          <p:nvPr/>
        </p:nvSpPr>
        <p:spPr>
          <a:xfrm>
            <a:off x="2628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139">
            <a:extLst>
              <a:ext uri="{FF2B5EF4-FFF2-40B4-BE49-F238E27FC236}">
                <a16:creationId xmlns:a16="http://schemas.microsoft.com/office/drawing/2014/main" id="{31798B86-082D-4DBC-BC44-1247B4B6FE3E}"/>
              </a:ext>
            </a:extLst>
          </p:cNvPr>
          <p:cNvSpPr/>
          <p:nvPr/>
        </p:nvSpPr>
        <p:spPr>
          <a:xfrm>
            <a:off x="3136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69" name="Oval 139">
            <a:extLst>
              <a:ext uri="{FF2B5EF4-FFF2-40B4-BE49-F238E27FC236}">
                <a16:creationId xmlns:a16="http://schemas.microsoft.com/office/drawing/2014/main" id="{BB830431-F62C-413D-A2D3-3D87C4FC83FE}"/>
              </a:ext>
            </a:extLst>
          </p:cNvPr>
          <p:cNvSpPr/>
          <p:nvPr/>
        </p:nvSpPr>
        <p:spPr>
          <a:xfrm>
            <a:off x="2900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0" name="Oval 139">
            <a:extLst>
              <a:ext uri="{FF2B5EF4-FFF2-40B4-BE49-F238E27FC236}">
                <a16:creationId xmlns:a16="http://schemas.microsoft.com/office/drawing/2014/main" id="{C6E858F6-3E0E-4523-AA93-D44DBCCB9658}"/>
              </a:ext>
            </a:extLst>
          </p:cNvPr>
          <p:cNvSpPr/>
          <p:nvPr/>
        </p:nvSpPr>
        <p:spPr>
          <a:xfrm>
            <a:off x="3542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1" name="Oval 139">
            <a:extLst>
              <a:ext uri="{FF2B5EF4-FFF2-40B4-BE49-F238E27FC236}">
                <a16:creationId xmlns:a16="http://schemas.microsoft.com/office/drawing/2014/main" id="{EECCECAE-F3A3-48D7-AE28-B2B20F362C10}"/>
              </a:ext>
            </a:extLst>
          </p:cNvPr>
          <p:cNvSpPr/>
          <p:nvPr/>
        </p:nvSpPr>
        <p:spPr>
          <a:xfrm>
            <a:off x="3626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2" name="Oval 139">
            <a:extLst>
              <a:ext uri="{FF2B5EF4-FFF2-40B4-BE49-F238E27FC236}">
                <a16:creationId xmlns:a16="http://schemas.microsoft.com/office/drawing/2014/main" id="{B2F0930C-FD1C-46B6-852C-57322758A82A}"/>
              </a:ext>
            </a:extLst>
          </p:cNvPr>
          <p:cNvSpPr/>
          <p:nvPr/>
        </p:nvSpPr>
        <p:spPr>
          <a:xfrm>
            <a:off x="32814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4" name="Oval 139">
            <a:extLst>
              <a:ext uri="{FF2B5EF4-FFF2-40B4-BE49-F238E27FC236}">
                <a16:creationId xmlns:a16="http://schemas.microsoft.com/office/drawing/2014/main" id="{C684D6B7-DA6B-42B3-8BB9-9DBC64BE8BED}"/>
              </a:ext>
            </a:extLst>
          </p:cNvPr>
          <p:cNvSpPr/>
          <p:nvPr/>
        </p:nvSpPr>
        <p:spPr>
          <a:xfrm>
            <a:off x="3114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5" name="Oval 139">
            <a:extLst>
              <a:ext uri="{FF2B5EF4-FFF2-40B4-BE49-F238E27FC236}">
                <a16:creationId xmlns:a16="http://schemas.microsoft.com/office/drawing/2014/main" id="{D4B0BA9B-070E-4E47-9FD5-BD5CE0D64415}"/>
              </a:ext>
            </a:extLst>
          </p:cNvPr>
          <p:cNvSpPr/>
          <p:nvPr/>
        </p:nvSpPr>
        <p:spPr>
          <a:xfrm>
            <a:off x="3496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6" name="Oval 139">
            <a:extLst>
              <a:ext uri="{FF2B5EF4-FFF2-40B4-BE49-F238E27FC236}">
                <a16:creationId xmlns:a16="http://schemas.microsoft.com/office/drawing/2014/main" id="{C1EC020F-BFED-4CAB-A9F5-9E26F78F1F18}"/>
              </a:ext>
            </a:extLst>
          </p:cNvPr>
          <p:cNvSpPr/>
          <p:nvPr/>
        </p:nvSpPr>
        <p:spPr>
          <a:xfrm>
            <a:off x="4070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8" name="Oval 139">
            <a:extLst>
              <a:ext uri="{FF2B5EF4-FFF2-40B4-BE49-F238E27FC236}">
                <a16:creationId xmlns:a16="http://schemas.microsoft.com/office/drawing/2014/main" id="{6C5AC20D-C6C8-40F3-95BF-1F6174434FA9}"/>
              </a:ext>
            </a:extLst>
          </p:cNvPr>
          <p:cNvSpPr/>
          <p:nvPr/>
        </p:nvSpPr>
        <p:spPr>
          <a:xfrm>
            <a:off x="4432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9" name="Oval 139">
            <a:extLst>
              <a:ext uri="{FF2B5EF4-FFF2-40B4-BE49-F238E27FC236}">
                <a16:creationId xmlns:a16="http://schemas.microsoft.com/office/drawing/2014/main" id="{A10BFA46-47E5-49A7-92A2-7C336D7B2A3B}"/>
              </a:ext>
            </a:extLst>
          </p:cNvPr>
          <p:cNvSpPr/>
          <p:nvPr/>
        </p:nvSpPr>
        <p:spPr>
          <a:xfrm>
            <a:off x="4196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0" name="Oval 139">
            <a:extLst>
              <a:ext uri="{FF2B5EF4-FFF2-40B4-BE49-F238E27FC236}">
                <a16:creationId xmlns:a16="http://schemas.microsoft.com/office/drawing/2014/main" id="{DB2153DA-1C6A-478A-8251-8CBE63D26C2C}"/>
              </a:ext>
            </a:extLst>
          </p:cNvPr>
          <p:cNvSpPr/>
          <p:nvPr/>
        </p:nvSpPr>
        <p:spPr>
          <a:xfrm>
            <a:off x="4838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1" name="Oval 139">
            <a:extLst>
              <a:ext uri="{FF2B5EF4-FFF2-40B4-BE49-F238E27FC236}">
                <a16:creationId xmlns:a16="http://schemas.microsoft.com/office/drawing/2014/main" id="{E82055FF-7740-4C60-BCB8-BFEA0B5793A9}"/>
              </a:ext>
            </a:extLst>
          </p:cNvPr>
          <p:cNvSpPr/>
          <p:nvPr/>
        </p:nvSpPr>
        <p:spPr>
          <a:xfrm>
            <a:off x="4922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3" name="Oval 139">
            <a:extLst>
              <a:ext uri="{FF2B5EF4-FFF2-40B4-BE49-F238E27FC236}">
                <a16:creationId xmlns:a16="http://schemas.microsoft.com/office/drawing/2014/main" id="{AF17F848-3747-405D-9774-7FDD49DCA5A3}"/>
              </a:ext>
            </a:extLst>
          </p:cNvPr>
          <p:cNvSpPr/>
          <p:nvPr/>
        </p:nvSpPr>
        <p:spPr>
          <a:xfrm>
            <a:off x="4017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4" name="Oval 139">
            <a:extLst>
              <a:ext uri="{FF2B5EF4-FFF2-40B4-BE49-F238E27FC236}">
                <a16:creationId xmlns:a16="http://schemas.microsoft.com/office/drawing/2014/main" id="{81EBB375-C224-4559-B59A-CB418708CCFE}"/>
              </a:ext>
            </a:extLst>
          </p:cNvPr>
          <p:cNvSpPr/>
          <p:nvPr/>
        </p:nvSpPr>
        <p:spPr>
          <a:xfrm>
            <a:off x="4410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5" name="Oval 139">
            <a:extLst>
              <a:ext uri="{FF2B5EF4-FFF2-40B4-BE49-F238E27FC236}">
                <a16:creationId xmlns:a16="http://schemas.microsoft.com/office/drawing/2014/main" id="{50186823-E920-449E-89BE-1641F340BA48}"/>
              </a:ext>
            </a:extLst>
          </p:cNvPr>
          <p:cNvSpPr/>
          <p:nvPr/>
        </p:nvSpPr>
        <p:spPr>
          <a:xfrm>
            <a:off x="4792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6" name="Oval 139">
            <a:extLst>
              <a:ext uri="{FF2B5EF4-FFF2-40B4-BE49-F238E27FC236}">
                <a16:creationId xmlns:a16="http://schemas.microsoft.com/office/drawing/2014/main" id="{9ADA4AAB-06C4-4F2D-BEC5-8C52B9215742}"/>
              </a:ext>
            </a:extLst>
          </p:cNvPr>
          <p:cNvSpPr/>
          <p:nvPr/>
        </p:nvSpPr>
        <p:spPr>
          <a:xfrm>
            <a:off x="5366298" y="253149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7" name="Rectangle 150">
            <a:extLst>
              <a:ext uri="{FF2B5EF4-FFF2-40B4-BE49-F238E27FC236}">
                <a16:creationId xmlns:a16="http://schemas.microsoft.com/office/drawing/2014/main" id="{A5888C54-75A8-42E9-8D96-F039D5046E89}"/>
              </a:ext>
            </a:extLst>
          </p:cNvPr>
          <p:cNvSpPr/>
          <p:nvPr/>
        </p:nvSpPr>
        <p:spPr>
          <a:xfrm>
            <a:off x="5220000" y="2348343"/>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139">
            <a:extLst>
              <a:ext uri="{FF2B5EF4-FFF2-40B4-BE49-F238E27FC236}">
                <a16:creationId xmlns:a16="http://schemas.microsoft.com/office/drawing/2014/main" id="{ED073288-BB85-4A79-841D-0EA171969213}"/>
              </a:ext>
            </a:extLst>
          </p:cNvPr>
          <p:cNvSpPr/>
          <p:nvPr/>
        </p:nvSpPr>
        <p:spPr>
          <a:xfrm>
            <a:off x="5728596" y="258570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89" name="Oval 139">
            <a:extLst>
              <a:ext uri="{FF2B5EF4-FFF2-40B4-BE49-F238E27FC236}">
                <a16:creationId xmlns:a16="http://schemas.microsoft.com/office/drawing/2014/main" id="{DE335273-F6C2-4E63-909D-41299D33767E}"/>
              </a:ext>
            </a:extLst>
          </p:cNvPr>
          <p:cNvSpPr/>
          <p:nvPr/>
        </p:nvSpPr>
        <p:spPr>
          <a:xfrm>
            <a:off x="5492708" y="2930663"/>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0" name="Oval 139">
            <a:extLst>
              <a:ext uri="{FF2B5EF4-FFF2-40B4-BE49-F238E27FC236}">
                <a16:creationId xmlns:a16="http://schemas.microsoft.com/office/drawing/2014/main" id="{780E0DE6-9176-414F-9BF4-E1966F870209}"/>
              </a:ext>
            </a:extLst>
          </p:cNvPr>
          <p:cNvSpPr/>
          <p:nvPr/>
        </p:nvSpPr>
        <p:spPr>
          <a:xfrm>
            <a:off x="6134397" y="24728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1" name="Oval 139">
            <a:extLst>
              <a:ext uri="{FF2B5EF4-FFF2-40B4-BE49-F238E27FC236}">
                <a16:creationId xmlns:a16="http://schemas.microsoft.com/office/drawing/2014/main" id="{EB04A6C3-8DEB-4391-B5A4-C4C81F8D7135}"/>
              </a:ext>
            </a:extLst>
          </p:cNvPr>
          <p:cNvSpPr/>
          <p:nvPr/>
        </p:nvSpPr>
        <p:spPr>
          <a:xfrm>
            <a:off x="6218095" y="2947362"/>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2" name="Oval 139">
            <a:extLst>
              <a:ext uri="{FF2B5EF4-FFF2-40B4-BE49-F238E27FC236}">
                <a16:creationId xmlns:a16="http://schemas.microsoft.com/office/drawing/2014/main" id="{EBE9B2B5-1D07-4B19-BC40-569CEC860D55}"/>
              </a:ext>
            </a:extLst>
          </p:cNvPr>
          <p:cNvSpPr/>
          <p:nvPr/>
        </p:nvSpPr>
        <p:spPr>
          <a:xfrm>
            <a:off x="5873416" y="285551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3" name="Oval 139">
            <a:extLst>
              <a:ext uri="{FF2B5EF4-FFF2-40B4-BE49-F238E27FC236}">
                <a16:creationId xmlns:a16="http://schemas.microsoft.com/office/drawing/2014/main" id="{D5894E48-DFE2-45A0-8083-CF479953216B}"/>
              </a:ext>
            </a:extLst>
          </p:cNvPr>
          <p:cNvSpPr/>
          <p:nvPr/>
        </p:nvSpPr>
        <p:spPr>
          <a:xfrm>
            <a:off x="5313351" y="32419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4" name="Oval 139">
            <a:extLst>
              <a:ext uri="{FF2B5EF4-FFF2-40B4-BE49-F238E27FC236}">
                <a16:creationId xmlns:a16="http://schemas.microsoft.com/office/drawing/2014/main" id="{9A86BB7B-0C95-41D9-AA6E-C1328FA2BE15}"/>
              </a:ext>
            </a:extLst>
          </p:cNvPr>
          <p:cNvSpPr/>
          <p:nvPr/>
        </p:nvSpPr>
        <p:spPr>
          <a:xfrm>
            <a:off x="5706650" y="328183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5" name="Oval 139">
            <a:extLst>
              <a:ext uri="{FF2B5EF4-FFF2-40B4-BE49-F238E27FC236}">
                <a16:creationId xmlns:a16="http://schemas.microsoft.com/office/drawing/2014/main" id="{96383F3F-FFBD-4C5C-A714-EA6AA89D570F}"/>
              </a:ext>
            </a:extLst>
          </p:cNvPr>
          <p:cNvSpPr/>
          <p:nvPr/>
        </p:nvSpPr>
        <p:spPr>
          <a:xfrm>
            <a:off x="6088573" y="3286096"/>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97" name="Rectangle 150">
            <a:extLst>
              <a:ext uri="{FF2B5EF4-FFF2-40B4-BE49-F238E27FC236}">
                <a16:creationId xmlns:a16="http://schemas.microsoft.com/office/drawing/2014/main" id="{65D1D3A5-643D-4F76-9BA9-BBA7C096BC80}"/>
              </a:ext>
            </a:extLst>
          </p:cNvPr>
          <p:cNvSpPr/>
          <p:nvPr/>
        </p:nvSpPr>
        <p:spPr>
          <a:xfrm>
            <a:off x="2628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139">
            <a:extLst>
              <a:ext uri="{FF2B5EF4-FFF2-40B4-BE49-F238E27FC236}">
                <a16:creationId xmlns:a16="http://schemas.microsoft.com/office/drawing/2014/main" id="{B896036C-B066-4DBA-BF94-146AC6E49E40}"/>
              </a:ext>
            </a:extLst>
          </p:cNvPr>
          <p:cNvSpPr/>
          <p:nvPr/>
        </p:nvSpPr>
        <p:spPr>
          <a:xfrm>
            <a:off x="3136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0" name="Oval 139">
            <a:extLst>
              <a:ext uri="{FF2B5EF4-FFF2-40B4-BE49-F238E27FC236}">
                <a16:creationId xmlns:a16="http://schemas.microsoft.com/office/drawing/2014/main" id="{C9599AFC-6EB1-4F80-9785-AB7FDAC16B51}"/>
              </a:ext>
            </a:extLst>
          </p:cNvPr>
          <p:cNvSpPr/>
          <p:nvPr/>
        </p:nvSpPr>
        <p:spPr>
          <a:xfrm>
            <a:off x="3542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1" name="Oval 139">
            <a:extLst>
              <a:ext uri="{FF2B5EF4-FFF2-40B4-BE49-F238E27FC236}">
                <a16:creationId xmlns:a16="http://schemas.microsoft.com/office/drawing/2014/main" id="{FCAB12F7-28C4-4E4A-A81D-7319934A6978}"/>
              </a:ext>
            </a:extLst>
          </p:cNvPr>
          <p:cNvSpPr/>
          <p:nvPr/>
        </p:nvSpPr>
        <p:spPr>
          <a:xfrm>
            <a:off x="3626095" y="424014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6" name="Oval 139">
            <a:extLst>
              <a:ext uri="{FF2B5EF4-FFF2-40B4-BE49-F238E27FC236}">
                <a16:creationId xmlns:a16="http://schemas.microsoft.com/office/drawing/2014/main" id="{C9624307-7B9C-4A6A-B6F8-AE915D7CD0FF}"/>
              </a:ext>
            </a:extLst>
          </p:cNvPr>
          <p:cNvSpPr/>
          <p:nvPr/>
        </p:nvSpPr>
        <p:spPr>
          <a:xfrm>
            <a:off x="4070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7" name="Rectangle 150">
            <a:extLst>
              <a:ext uri="{FF2B5EF4-FFF2-40B4-BE49-F238E27FC236}">
                <a16:creationId xmlns:a16="http://schemas.microsoft.com/office/drawing/2014/main" id="{43772778-0078-4608-8CF8-7547E56AF2E8}"/>
              </a:ext>
            </a:extLst>
          </p:cNvPr>
          <p:cNvSpPr/>
          <p:nvPr/>
        </p:nvSpPr>
        <p:spPr>
          <a:xfrm>
            <a:off x="3924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139">
            <a:extLst>
              <a:ext uri="{FF2B5EF4-FFF2-40B4-BE49-F238E27FC236}">
                <a16:creationId xmlns:a16="http://schemas.microsoft.com/office/drawing/2014/main" id="{CCD31274-2C61-412E-B4CF-B51BF8DDF15B}"/>
              </a:ext>
            </a:extLst>
          </p:cNvPr>
          <p:cNvSpPr/>
          <p:nvPr/>
        </p:nvSpPr>
        <p:spPr>
          <a:xfrm>
            <a:off x="4432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09" name="Oval 139">
            <a:extLst>
              <a:ext uri="{FF2B5EF4-FFF2-40B4-BE49-F238E27FC236}">
                <a16:creationId xmlns:a16="http://schemas.microsoft.com/office/drawing/2014/main" id="{C0F6C8EC-8CB9-4D9F-BEDD-DF7535C3CF30}"/>
              </a:ext>
            </a:extLst>
          </p:cNvPr>
          <p:cNvSpPr/>
          <p:nvPr/>
        </p:nvSpPr>
        <p:spPr>
          <a:xfrm>
            <a:off x="4196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0" name="Oval 139">
            <a:extLst>
              <a:ext uri="{FF2B5EF4-FFF2-40B4-BE49-F238E27FC236}">
                <a16:creationId xmlns:a16="http://schemas.microsoft.com/office/drawing/2014/main" id="{669214B0-6A67-4DE0-B92F-32F713EBC787}"/>
              </a:ext>
            </a:extLst>
          </p:cNvPr>
          <p:cNvSpPr/>
          <p:nvPr/>
        </p:nvSpPr>
        <p:spPr>
          <a:xfrm>
            <a:off x="4838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1" name="Oval 139">
            <a:extLst>
              <a:ext uri="{FF2B5EF4-FFF2-40B4-BE49-F238E27FC236}">
                <a16:creationId xmlns:a16="http://schemas.microsoft.com/office/drawing/2014/main" id="{CE94F4C3-8085-4BE2-990C-363E61F1D50D}"/>
              </a:ext>
            </a:extLst>
          </p:cNvPr>
          <p:cNvSpPr/>
          <p:nvPr/>
        </p:nvSpPr>
        <p:spPr>
          <a:xfrm>
            <a:off x="4922095" y="424014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2" name="Oval 139">
            <a:extLst>
              <a:ext uri="{FF2B5EF4-FFF2-40B4-BE49-F238E27FC236}">
                <a16:creationId xmlns:a16="http://schemas.microsoft.com/office/drawing/2014/main" id="{4E723EAC-062E-4FE9-AEDB-186709BC44E1}"/>
              </a:ext>
            </a:extLst>
          </p:cNvPr>
          <p:cNvSpPr/>
          <p:nvPr/>
        </p:nvSpPr>
        <p:spPr>
          <a:xfrm>
            <a:off x="4577416" y="41482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3" name="Oval 139">
            <a:extLst>
              <a:ext uri="{FF2B5EF4-FFF2-40B4-BE49-F238E27FC236}">
                <a16:creationId xmlns:a16="http://schemas.microsoft.com/office/drawing/2014/main" id="{90B6172A-185C-485A-AB78-C9193ACBEB1A}"/>
              </a:ext>
            </a:extLst>
          </p:cNvPr>
          <p:cNvSpPr/>
          <p:nvPr/>
        </p:nvSpPr>
        <p:spPr>
          <a:xfrm>
            <a:off x="4017351" y="4534757"/>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4" name="Oval 139">
            <a:extLst>
              <a:ext uri="{FF2B5EF4-FFF2-40B4-BE49-F238E27FC236}">
                <a16:creationId xmlns:a16="http://schemas.microsoft.com/office/drawing/2014/main" id="{DA513A5F-2D9E-46A5-958B-8286B252C225}"/>
              </a:ext>
            </a:extLst>
          </p:cNvPr>
          <p:cNvSpPr/>
          <p:nvPr/>
        </p:nvSpPr>
        <p:spPr>
          <a:xfrm>
            <a:off x="4410650" y="4574620"/>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5" name="Oval 139">
            <a:extLst>
              <a:ext uri="{FF2B5EF4-FFF2-40B4-BE49-F238E27FC236}">
                <a16:creationId xmlns:a16="http://schemas.microsoft.com/office/drawing/2014/main" id="{4F28DDD1-9C4D-4C8A-B1DA-6BDC766907F9}"/>
              </a:ext>
            </a:extLst>
          </p:cNvPr>
          <p:cNvSpPr/>
          <p:nvPr/>
        </p:nvSpPr>
        <p:spPr>
          <a:xfrm>
            <a:off x="4792573" y="4578878"/>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6" name="Oval 139">
            <a:extLst>
              <a:ext uri="{FF2B5EF4-FFF2-40B4-BE49-F238E27FC236}">
                <a16:creationId xmlns:a16="http://schemas.microsoft.com/office/drawing/2014/main" id="{86E6FB3D-9108-4968-8DC9-816205B37D8C}"/>
              </a:ext>
            </a:extLst>
          </p:cNvPr>
          <p:cNvSpPr/>
          <p:nvPr/>
        </p:nvSpPr>
        <p:spPr>
          <a:xfrm>
            <a:off x="5366298" y="382427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7" name="Rectangle 150">
            <a:extLst>
              <a:ext uri="{FF2B5EF4-FFF2-40B4-BE49-F238E27FC236}">
                <a16:creationId xmlns:a16="http://schemas.microsoft.com/office/drawing/2014/main" id="{C934EEC0-F33C-49ED-9124-3294D8D46076}"/>
              </a:ext>
            </a:extLst>
          </p:cNvPr>
          <p:cNvSpPr/>
          <p:nvPr/>
        </p:nvSpPr>
        <p:spPr>
          <a:xfrm>
            <a:off x="5220000" y="3641125"/>
            <a:ext cx="1296000" cy="1296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139">
            <a:extLst>
              <a:ext uri="{FF2B5EF4-FFF2-40B4-BE49-F238E27FC236}">
                <a16:creationId xmlns:a16="http://schemas.microsoft.com/office/drawing/2014/main" id="{510A2D5C-F977-4E75-A4CF-E0266F5C1C7D}"/>
              </a:ext>
            </a:extLst>
          </p:cNvPr>
          <p:cNvSpPr/>
          <p:nvPr/>
        </p:nvSpPr>
        <p:spPr>
          <a:xfrm>
            <a:off x="5728596" y="3878484"/>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19" name="Oval 139">
            <a:extLst>
              <a:ext uri="{FF2B5EF4-FFF2-40B4-BE49-F238E27FC236}">
                <a16:creationId xmlns:a16="http://schemas.microsoft.com/office/drawing/2014/main" id="{67D50BC1-C82D-449A-BD77-F2FC9AC222A4}"/>
              </a:ext>
            </a:extLst>
          </p:cNvPr>
          <p:cNvSpPr/>
          <p:nvPr/>
        </p:nvSpPr>
        <p:spPr>
          <a:xfrm>
            <a:off x="5492708" y="4223445"/>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0" name="Oval 139">
            <a:extLst>
              <a:ext uri="{FF2B5EF4-FFF2-40B4-BE49-F238E27FC236}">
                <a16:creationId xmlns:a16="http://schemas.microsoft.com/office/drawing/2014/main" id="{6D388D25-1F30-401F-AD40-8388B492D487}"/>
              </a:ext>
            </a:extLst>
          </p:cNvPr>
          <p:cNvSpPr/>
          <p:nvPr/>
        </p:nvSpPr>
        <p:spPr>
          <a:xfrm>
            <a:off x="6134397" y="37655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422" name="Oval 139">
            <a:extLst>
              <a:ext uri="{FF2B5EF4-FFF2-40B4-BE49-F238E27FC236}">
                <a16:creationId xmlns:a16="http://schemas.microsoft.com/office/drawing/2014/main" id="{CA046651-217A-44D2-BE64-AC102665DB9A}"/>
              </a:ext>
            </a:extLst>
          </p:cNvPr>
          <p:cNvSpPr/>
          <p:nvPr/>
        </p:nvSpPr>
        <p:spPr>
          <a:xfrm>
            <a:off x="5873416" y="4148299"/>
            <a:ext cx="216000" cy="216000"/>
          </a:xfrm>
          <a:prstGeom prst="ellipse">
            <a:avLst/>
          </a:prstGeom>
          <a:solidFill>
            <a:schemeClr val="tx1">
              <a:lumMod val="50000"/>
              <a:lumOff val="5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77" name="Rectangle 150">
            <a:extLst>
              <a:ext uri="{FF2B5EF4-FFF2-40B4-BE49-F238E27FC236}">
                <a16:creationId xmlns:a16="http://schemas.microsoft.com/office/drawing/2014/main" id="{A3769463-9C1C-43F4-9F16-B0FAB4D3B276}"/>
              </a:ext>
            </a:extLst>
          </p:cNvPr>
          <p:cNvSpPr/>
          <p:nvPr/>
        </p:nvSpPr>
        <p:spPr>
          <a:xfrm>
            <a:off x="3924000" y="2348343"/>
            <a:ext cx="1296000" cy="1296000"/>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139">
            <a:extLst>
              <a:ext uri="{FF2B5EF4-FFF2-40B4-BE49-F238E27FC236}">
                <a16:creationId xmlns:a16="http://schemas.microsoft.com/office/drawing/2014/main" id="{48670483-D928-4C95-BA89-0F3597CD4BF0}"/>
              </a:ext>
            </a:extLst>
          </p:cNvPr>
          <p:cNvSpPr/>
          <p:nvPr/>
        </p:nvSpPr>
        <p:spPr>
          <a:xfrm>
            <a:off x="4577416" y="2855517"/>
            <a:ext cx="216000" cy="216000"/>
          </a:xfrm>
          <a:prstGeom prst="ellipse">
            <a:avLst/>
          </a:prstGeom>
          <a:solidFill>
            <a:schemeClr val="accent6">
              <a:alpha val="20000"/>
            </a:schemeClr>
          </a:solidFill>
          <a:ln w="50800">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cxnSp>
        <p:nvCxnSpPr>
          <p:cNvPr id="72" name="直線矢印コネクタ 71">
            <a:extLst>
              <a:ext uri="{FF2B5EF4-FFF2-40B4-BE49-F238E27FC236}">
                <a16:creationId xmlns:a16="http://schemas.microsoft.com/office/drawing/2014/main" id="{377ED868-2338-492F-ABE9-539547A3E998}"/>
              </a:ext>
            </a:extLst>
          </p:cNvPr>
          <p:cNvCxnSpPr>
            <a:cxnSpLocks/>
            <a:stCxn id="73" idx="1"/>
          </p:cNvCxnSpPr>
          <p:nvPr/>
        </p:nvCxnSpPr>
        <p:spPr>
          <a:xfrm flipH="1" flipV="1">
            <a:off x="5220000" y="2996343"/>
            <a:ext cx="1877025" cy="884837"/>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D48C1457-944D-4D24-910A-8E22D9E75964}"/>
              </a:ext>
            </a:extLst>
          </p:cNvPr>
          <p:cNvSpPr/>
          <p:nvPr/>
        </p:nvSpPr>
        <p:spPr>
          <a:xfrm>
            <a:off x="7097025" y="3373348"/>
            <a:ext cx="1533899" cy="1015663"/>
          </a:xfrm>
          <a:prstGeom prst="rect">
            <a:avLst/>
          </a:prstGeom>
        </p:spPr>
        <p:txBody>
          <a:bodyPr wrap="square">
            <a:spAutoFit/>
          </a:bodyPr>
          <a:lstStyle/>
          <a:p>
            <a:pPr algn="ctr"/>
            <a:r>
              <a:rPr kumimoji="1" lang="en-US" altLang="ja-JP" sz="2000" dirty="0">
                <a:latin typeface="Artifakt ElementOfc"/>
              </a:rPr>
              <a:t>Currently processed pixel</a:t>
            </a:r>
            <a:endParaRPr lang="ja-JP" altLang="en-US" sz="2000" dirty="0"/>
          </a:p>
        </p:txBody>
      </p:sp>
    </p:spTree>
    <p:extLst>
      <p:ext uri="{BB962C8B-B14F-4D97-AF65-F5344CB8AC3E}">
        <p14:creationId xmlns:p14="http://schemas.microsoft.com/office/powerpoint/2010/main" val="3801025884"/>
      </p:ext>
    </p:extLst>
  </p:cSld>
  <p:clrMapOvr>
    <a:masterClrMapping/>
  </p:clrMapOvr>
  <p:transition>
    <p:fade/>
  </p:transition>
</p:sld>
</file>

<file path=ppt/theme/theme1.xml><?xml version="1.0" encoding="utf-8"?>
<a:theme xmlns:a="http://schemas.openxmlformats.org/drawingml/2006/main" name="Office Theme">
  <a:themeElements>
    <a:clrScheme name="Custom 89">
      <a:dk1>
        <a:srgbClr val="3C3C3C"/>
      </a:dk1>
      <a:lt1>
        <a:srgbClr val="FFFFFF"/>
      </a:lt1>
      <a:dk2>
        <a:srgbClr val="0696D7"/>
      </a:dk2>
      <a:lt2>
        <a:srgbClr val="FFFFFF"/>
      </a:lt2>
      <a:accent1>
        <a:srgbClr val="0595D6"/>
      </a:accent1>
      <a:accent2>
        <a:srgbClr val="87BC40"/>
      </a:accent2>
      <a:accent3>
        <a:srgbClr val="32BCAD"/>
      </a:accent3>
      <a:accent4>
        <a:srgbClr val="1858A8"/>
      </a:accent4>
      <a:accent5>
        <a:srgbClr val="FAA21B"/>
      </a:accent5>
      <a:accent6>
        <a:srgbClr val="DD2222"/>
      </a:accent6>
      <a:hlink>
        <a:srgbClr val="0595D6"/>
      </a:hlink>
      <a:folHlink>
        <a:srgbClr val="666666"/>
      </a:folHlink>
    </a:clrScheme>
    <a:fontScheme name="Autodesk 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60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1600"/>
        </a:defPPr>
      </a:lstStyle>
    </a:txDef>
  </a:objectDefaults>
  <a:extraClrSchemeLst/>
  <a:extLst>
    <a:ext uri="{05A4C25C-085E-4340-85A3-A5531E510DB2}">
      <thm15:themeFamily xmlns:thm15="http://schemas.microsoft.com/office/thememl/2012/main" name="Autodesk Corporate Arial Edge 2018_v4" id="{DEBC4F96-C688-1A43-9A3F-5059CC363A69}" vid="{206E305D-CD42-F14D-B8A3-8352DD8FB5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2018-corporate-PPT-template-arial</Template>
  <TotalTime>7162</TotalTime>
  <Words>1692</Words>
  <Application>Microsoft Office PowerPoint</Application>
  <PresentationFormat>画面に合わせる (16:9)</PresentationFormat>
  <Paragraphs>275</Paragraphs>
  <Slides>31</Slides>
  <Notes>29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vt:i4>
      </vt:variant>
    </vt:vector>
  </HeadingPairs>
  <TitlesOfParts>
    <vt:vector size="37" baseType="lpstr">
      <vt:lpstr>Artifakt ElementOfc</vt:lpstr>
      <vt:lpstr>Artifakt LegendOfc</vt:lpstr>
      <vt:lpstr>Yu Gothic</vt:lpstr>
      <vt:lpstr>Arial</vt:lpstr>
      <vt:lpstr>Wingdings</vt:lpstr>
      <vt:lpstr>Office Theme</vt:lpstr>
      <vt:lpstr>Production Ray Tracing of Feature Lines</vt:lpstr>
      <vt:lpstr>Motivation</vt:lpstr>
      <vt:lpstr>Goals</vt:lpstr>
      <vt:lpstr>Object and Image Space Approaches</vt:lpstr>
      <vt:lpstr>Previous Work - Image Space</vt:lpstr>
      <vt:lpstr>Previous Work - Image Space</vt:lpstr>
      <vt:lpstr>Terms - Stencil</vt:lpstr>
      <vt:lpstr>Terms - Target Sample</vt:lpstr>
      <vt:lpstr>Terms - Neighbor Samples</vt:lpstr>
      <vt:lpstr>Algorithm Overview</vt:lpstr>
      <vt:lpstr>Pixel Sample</vt:lpstr>
      <vt:lpstr>Pixel Sample</vt:lpstr>
      <vt:lpstr>Sample Pair</vt:lpstr>
      <vt:lpstr>Sample Pair</vt:lpstr>
      <vt:lpstr>Sample Pair</vt:lpstr>
      <vt:lpstr>Sample Pair</vt:lpstr>
      <vt:lpstr>Sample Pair</vt:lpstr>
      <vt:lpstr>Sample Pair</vt:lpstr>
      <vt:lpstr>User Specified Priority</vt:lpstr>
      <vt:lpstr>Reflection and Refraction</vt:lpstr>
      <vt:lpstr>Reflection and Refraction</vt:lpstr>
      <vt:lpstr>Thin Lines</vt:lpstr>
      <vt:lpstr>Thin Lines</vt:lpstr>
      <vt:lpstr>Limitation</vt:lpstr>
      <vt:lpstr>Open Problems</vt:lpstr>
      <vt:lpstr>Conclusion</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 Angle / Autodesk</dc:title>
  <dc:creator>Shinji Ogaki</dc:creator>
  <cp:lastModifiedBy>shinji ogaki</cp:lastModifiedBy>
  <cp:revision>885</cp:revision>
  <dcterms:created xsi:type="dcterms:W3CDTF">2018-09-27T04:03:58Z</dcterms:created>
  <dcterms:modified xsi:type="dcterms:W3CDTF">2018-12-04T23:39:25Z</dcterms:modified>
</cp:coreProperties>
</file>