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256" r:id="rId2"/>
    <p:sldId id="289" r:id="rId3"/>
    <p:sldId id="314" r:id="rId4"/>
    <p:sldId id="258" r:id="rId5"/>
    <p:sldId id="267" r:id="rId6"/>
    <p:sldId id="288" r:id="rId7"/>
    <p:sldId id="296" r:id="rId8"/>
    <p:sldId id="287" r:id="rId9"/>
    <p:sldId id="282" r:id="rId10"/>
    <p:sldId id="285" r:id="rId11"/>
    <p:sldId id="283" r:id="rId12"/>
    <p:sldId id="373" r:id="rId13"/>
    <p:sldId id="265" r:id="rId14"/>
    <p:sldId id="290" r:id="rId15"/>
    <p:sldId id="284" r:id="rId16"/>
    <p:sldId id="286" r:id="rId17"/>
    <p:sldId id="297" r:id="rId18"/>
    <p:sldId id="259" r:id="rId19"/>
    <p:sldId id="313" r:id="rId20"/>
    <p:sldId id="294" r:id="rId21"/>
    <p:sldId id="399" r:id="rId22"/>
    <p:sldId id="291" r:id="rId23"/>
    <p:sldId id="419" r:id="rId24"/>
    <p:sldId id="261" r:id="rId25"/>
    <p:sldId id="329" r:id="rId26"/>
    <p:sldId id="374" r:id="rId27"/>
    <p:sldId id="330" r:id="rId28"/>
    <p:sldId id="322" r:id="rId29"/>
    <p:sldId id="325" r:id="rId30"/>
    <p:sldId id="324" r:id="rId31"/>
    <p:sldId id="326" r:id="rId32"/>
    <p:sldId id="327" r:id="rId33"/>
    <p:sldId id="331" r:id="rId34"/>
    <p:sldId id="328" r:id="rId35"/>
    <p:sldId id="352" r:id="rId36"/>
    <p:sldId id="302" r:id="rId37"/>
    <p:sldId id="264" r:id="rId38"/>
    <p:sldId id="299" r:id="rId39"/>
    <p:sldId id="397" r:id="rId40"/>
    <p:sldId id="271" r:id="rId41"/>
    <p:sldId id="395" r:id="rId42"/>
    <p:sldId id="298" r:id="rId43"/>
    <p:sldId id="396" r:id="rId44"/>
    <p:sldId id="300" r:id="rId45"/>
    <p:sldId id="301" r:id="rId46"/>
    <p:sldId id="273" r:id="rId47"/>
    <p:sldId id="292" r:id="rId48"/>
    <p:sldId id="263" r:id="rId49"/>
    <p:sldId id="293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925FD6-54A3-4B2A-AACA-6517816A456F}">
          <p14:sldIdLst>
            <p14:sldId id="256"/>
            <p14:sldId id="289"/>
            <p14:sldId id="314"/>
            <p14:sldId id="258"/>
            <p14:sldId id="267"/>
            <p14:sldId id="288"/>
            <p14:sldId id="296"/>
            <p14:sldId id="287"/>
            <p14:sldId id="282"/>
            <p14:sldId id="285"/>
            <p14:sldId id="283"/>
            <p14:sldId id="373"/>
            <p14:sldId id="265"/>
            <p14:sldId id="290"/>
            <p14:sldId id="284"/>
            <p14:sldId id="286"/>
            <p14:sldId id="297"/>
            <p14:sldId id="259"/>
            <p14:sldId id="313"/>
            <p14:sldId id="294"/>
            <p14:sldId id="399"/>
            <p14:sldId id="291"/>
            <p14:sldId id="419"/>
            <p14:sldId id="261"/>
            <p14:sldId id="329"/>
            <p14:sldId id="374"/>
            <p14:sldId id="330"/>
            <p14:sldId id="322"/>
            <p14:sldId id="325"/>
            <p14:sldId id="324"/>
            <p14:sldId id="326"/>
            <p14:sldId id="327"/>
            <p14:sldId id="331"/>
            <p14:sldId id="328"/>
            <p14:sldId id="352"/>
            <p14:sldId id="302"/>
            <p14:sldId id="264"/>
            <p14:sldId id="299"/>
            <p14:sldId id="397"/>
            <p14:sldId id="271"/>
            <p14:sldId id="395"/>
            <p14:sldId id="298"/>
            <p14:sldId id="396"/>
            <p14:sldId id="300"/>
            <p14:sldId id="301"/>
            <p14:sldId id="273"/>
            <p14:sldId id="292"/>
            <p14:sldId id="263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E00"/>
    <a:srgbClr val="7E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7" autoAdjust="0"/>
    <p:restoredTop sz="83291" autoAdjust="0"/>
  </p:normalViewPr>
  <p:slideViewPr>
    <p:cSldViewPr snapToGrid="0">
      <p:cViewPr varScale="1">
        <p:scale>
          <a:sx n="169" d="100"/>
          <a:sy n="169" d="100"/>
        </p:scale>
        <p:origin x="1896" y="1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BFBF-3BBE-4624-85DF-7C14BA7E0C0A}" type="datetimeFigureOut">
              <a:rPr lang="en-US" smtClean="0"/>
              <a:t>2/27/25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930FC-B172-4D55-9206-0D7C91830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38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88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82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49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34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50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8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57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7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25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88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24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87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58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93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09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05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460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394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33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87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155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Poisson disc sampling ensure minimum distance between all sampled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7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58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59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57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29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52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9E61-D9D9-4150-AACA-5BFF1B9DE9F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88B4-F55A-454F-90AF-0FFF86AE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9E61-D9D9-4150-AACA-5BFF1B9DE9F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88B4-F55A-454F-90AF-0FFF86AE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1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9E61-D9D9-4150-AACA-5BFF1B9DE9F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88B4-F55A-454F-90AF-0FFF86AE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5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9E61-D9D9-4150-AACA-5BFF1B9DE9F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88B4-F55A-454F-90AF-0FFF86AE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7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9E61-D9D9-4150-AACA-5BFF1B9DE9F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88B4-F55A-454F-90AF-0FFF86AE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80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9E61-D9D9-4150-AACA-5BFF1B9DE9F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88B4-F55A-454F-90AF-0FFF86AE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3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9E61-D9D9-4150-AACA-5BFF1B9DE9F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88B4-F55A-454F-90AF-0FFF86AE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0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9E61-D9D9-4150-AACA-5BFF1B9DE9F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88B4-F55A-454F-90AF-0FFF86AE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4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9E61-D9D9-4150-AACA-5BFF1B9DE9F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88B4-F55A-454F-90AF-0FFF86AE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4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8CF9E61-D9D9-4150-AACA-5BFF1B9DE9F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1B88B4-F55A-454F-90AF-0FFF86AE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6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9E61-D9D9-4150-AACA-5BFF1B9DE9F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88B4-F55A-454F-90AF-0FFF86AE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4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-60393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09819"/>
            <a:ext cx="10058400" cy="48592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8CF9E61-D9D9-4150-AACA-5BFF1B9DE9F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1B88B4-F55A-454F-90AF-0FFF86AE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85525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41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310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1.png"/><Relationship Id="rId4" Type="http://schemas.microsoft.com/office/2007/relationships/hdphoto" Target="../media/hdphoto1.wdp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57BEB-490A-4CEB-3B9A-9D7CEB28FE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Online Importance Sampling for Stochastic Gradient Optimization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5D1FA-F86F-B431-D808-1000254ACC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/>
              <a:t>Corentin</a:t>
            </a:r>
            <a:r>
              <a:rPr lang="en-US" b="1" dirty="0"/>
              <a:t> </a:t>
            </a:r>
            <a:r>
              <a:rPr lang="en-US" b="1" dirty="0" err="1"/>
              <a:t>Salaun</a:t>
            </a:r>
            <a:r>
              <a:rPr lang="en-US" dirty="0"/>
              <a:t>, </a:t>
            </a:r>
            <a:r>
              <a:rPr lang="en-US" dirty="0" err="1"/>
              <a:t>Xingchang</a:t>
            </a:r>
            <a:r>
              <a:rPr lang="en-US" dirty="0"/>
              <a:t> Huang, </a:t>
            </a:r>
            <a:r>
              <a:rPr lang="en-US" dirty="0" err="1"/>
              <a:t>Iliyan</a:t>
            </a:r>
            <a:r>
              <a:rPr lang="en-US" dirty="0"/>
              <a:t> </a:t>
            </a:r>
            <a:r>
              <a:rPr lang="en-US" dirty="0" err="1"/>
              <a:t>Georgiev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Niloy</a:t>
            </a:r>
            <a:r>
              <a:rPr lang="en-US" dirty="0"/>
              <a:t> Mitra, </a:t>
            </a:r>
            <a:r>
              <a:rPr lang="en-US" dirty="0" err="1"/>
              <a:t>Gurprit</a:t>
            </a:r>
            <a:r>
              <a:rPr lang="en-US" dirty="0"/>
              <a:t> Singh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F0E60CF-8ABE-F513-D5BA-B951DFF3F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4090"/>
          <a:stretch/>
        </p:blipFill>
        <p:spPr>
          <a:xfrm>
            <a:off x="33252" y="24143"/>
            <a:ext cx="5311471" cy="1031751"/>
          </a:xfrm>
          <a:prstGeom prst="rect">
            <a:avLst/>
          </a:prstGeom>
        </p:spPr>
      </p:pic>
      <p:pic>
        <p:nvPicPr>
          <p:cNvPr id="1026" name="Picture 2" descr="Adobe Logo Design: History &amp; Evolution">
            <a:extLst>
              <a:ext uri="{FF2B5EF4-FFF2-40B4-BE49-F238E27FC236}">
                <a16:creationId xmlns:a16="http://schemas.microsoft.com/office/drawing/2014/main" id="{AD8483C5-9057-E088-284D-669F07F76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7" t="30715" r="10093" b="30197"/>
          <a:stretch/>
        </p:blipFill>
        <p:spPr bwMode="auto">
          <a:xfrm>
            <a:off x="5713936" y="186752"/>
            <a:ext cx="2463055" cy="70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11B49B1-967F-792B-415B-09A68FB8A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457" y="0"/>
            <a:ext cx="3612543" cy="106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16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A3A0C-1A3A-577D-3EC9-50E00515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Numerical integration</a:t>
            </a:r>
            <a:endParaRPr lang="en-US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E68EBA80-01DC-C404-8857-90E16A170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80" y="1788635"/>
            <a:ext cx="49053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747FB1A-C386-49CE-7523-2611A0033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65" y="1783939"/>
            <a:ext cx="49053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9B79B6-A531-F852-BE05-70E63EE2870C}"/>
                  </a:ext>
                </a:extLst>
              </p:cNvPr>
              <p:cNvSpPr txBox="1"/>
              <p:nvPr/>
            </p:nvSpPr>
            <p:spPr>
              <a:xfrm>
                <a:off x="7573441" y="5492679"/>
                <a:ext cx="1514057" cy="499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LID4096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9B79B6-A531-F852-BE05-70E63EE28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441" y="5492679"/>
                <a:ext cx="1514057" cy="499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AD025551-2C2C-892A-90DB-1F86282911D6}"/>
              </a:ext>
            </a:extLst>
          </p:cNvPr>
          <p:cNvSpPr/>
          <p:nvPr/>
        </p:nvSpPr>
        <p:spPr>
          <a:xfrm rot="16200000">
            <a:off x="8159214" y="5295691"/>
            <a:ext cx="162629" cy="315492"/>
          </a:xfrm>
          <a:prstGeom prst="leftBrace">
            <a:avLst>
              <a:gd name="adj1" fmla="val 3629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1B7123C-00E3-2B62-FEB3-053FBB1DBDAB}"/>
              </a:ext>
            </a:extLst>
          </p:cNvPr>
          <p:cNvSpPr/>
          <p:nvPr/>
        </p:nvSpPr>
        <p:spPr>
          <a:xfrm rot="16200000">
            <a:off x="2042976" y="5251984"/>
            <a:ext cx="210623" cy="408595"/>
          </a:xfrm>
          <a:prstGeom prst="leftBrace">
            <a:avLst>
              <a:gd name="adj1" fmla="val 3629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6CFB53-FCA1-3BF8-AA3D-6596D72AD3C9}"/>
                  </a:ext>
                </a:extLst>
              </p:cNvPr>
              <p:cNvSpPr txBox="1"/>
              <p:nvPr/>
            </p:nvSpPr>
            <p:spPr>
              <a:xfrm>
                <a:off x="1447054" y="5480266"/>
                <a:ext cx="1383792" cy="687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LID4096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6CFB53-FCA1-3BF8-AA3D-6596D72AD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054" y="5480266"/>
                <a:ext cx="1383792" cy="6874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A80B86-6A63-2D5E-5FB5-FBC2582D50C4}"/>
                  </a:ext>
                </a:extLst>
              </p:cNvPr>
              <p:cNvSpPr txBox="1"/>
              <p:nvPr/>
            </p:nvSpPr>
            <p:spPr>
              <a:xfrm>
                <a:off x="769538" y="1287905"/>
                <a:ext cx="4403065" cy="401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Regular quadrature: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LID4096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A80B86-6A63-2D5E-5FB5-FBC2582D5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38" y="1287905"/>
                <a:ext cx="4403065" cy="401072"/>
              </a:xfrm>
              <a:prstGeom prst="rect">
                <a:avLst/>
              </a:prstGeom>
              <a:blipFill>
                <a:blip r:embed="rId7"/>
                <a:stretch>
                  <a:fillRect l="-1383" t="-122727" b="-1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0F5B9B-3FEE-360A-70BD-49797AC206B1}"/>
                  </a:ext>
                </a:extLst>
              </p:cNvPr>
              <p:cNvSpPr txBox="1"/>
              <p:nvPr/>
            </p:nvSpPr>
            <p:spPr>
              <a:xfrm>
                <a:off x="6882384" y="1192943"/>
                <a:ext cx="3754682" cy="590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Monte Carlo: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LID4096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0F5B9B-3FEE-360A-70BD-49797AC20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384" y="1192943"/>
                <a:ext cx="3754682" cy="590996"/>
              </a:xfrm>
              <a:prstGeom prst="rect">
                <a:avLst/>
              </a:prstGeom>
              <a:blipFill>
                <a:blip r:embed="rId8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288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1661-06D5-7C3F-8986-EAE0C2F5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C55F5-2CB6-754C-3ECC-1C4EE1095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801B773-C6A9-DDD1-584D-6D1BCD989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88" y="2311562"/>
            <a:ext cx="3791223" cy="28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5172EAE-CD1C-09B0-51F0-F71B8B9D2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4" y="2313904"/>
            <a:ext cx="3791223" cy="286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182342-7BC4-2F74-86D2-41CD0AF35449}"/>
              </a:ext>
            </a:extLst>
          </p:cNvPr>
          <p:cNvSpPr txBox="1"/>
          <p:nvPr/>
        </p:nvSpPr>
        <p:spPr>
          <a:xfrm>
            <a:off x="2961571" y="2001102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sample</a:t>
            </a:r>
            <a:endParaRPr lang="LID4096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C6ADA0-2C9B-C279-ECAB-FC7E494C19FC}"/>
              </a:ext>
            </a:extLst>
          </p:cNvPr>
          <p:cNvSpPr txBox="1"/>
          <p:nvPr/>
        </p:nvSpPr>
        <p:spPr>
          <a:xfrm>
            <a:off x="6686483" y="2001102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samples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9C6390-2DF7-603E-791C-A967A676C0B5}"/>
              </a:ext>
            </a:extLst>
          </p:cNvPr>
          <p:cNvSpPr txBox="1"/>
          <p:nvPr/>
        </p:nvSpPr>
        <p:spPr>
          <a:xfrm>
            <a:off x="9730978" y="200237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 samples</a:t>
            </a:r>
            <a:endParaRPr lang="LID4096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E01DC18F-D92E-632D-3F65-BC6D1C567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813" y="2311562"/>
            <a:ext cx="3791224" cy="28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80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9683-71DE-B90C-0E74-7CC724187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Gradient estimator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80467E-106D-E986-9036-B4CBB47BDDA8}"/>
              </a:ext>
            </a:extLst>
          </p:cNvPr>
          <p:cNvGrpSpPr/>
          <p:nvPr/>
        </p:nvGrpSpPr>
        <p:grpSpPr>
          <a:xfrm>
            <a:off x="145665" y="4088375"/>
            <a:ext cx="3121324" cy="1587256"/>
            <a:chOff x="7855039" y="1209095"/>
            <a:chExt cx="3121324" cy="158725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34F6AD4-B141-457A-3033-035E34575AFD}"/>
                </a:ext>
              </a:extLst>
            </p:cNvPr>
            <p:cNvGrpSpPr/>
            <p:nvPr/>
          </p:nvGrpSpPr>
          <p:grpSpPr>
            <a:xfrm>
              <a:off x="8776915" y="1209095"/>
              <a:ext cx="1226687" cy="1340787"/>
              <a:chOff x="1614115" y="2710235"/>
              <a:chExt cx="1226687" cy="1340787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C28F462-F961-D8E0-D62B-DD0BC3AE5837}"/>
                  </a:ext>
                </a:extLst>
              </p:cNvPr>
              <p:cNvCxnSpPr>
                <a:cxnSpLocks/>
                <a:stCxn id="40" idx="7"/>
                <a:endCxn id="37" idx="2"/>
              </p:cNvCxnSpPr>
              <p:nvPr/>
            </p:nvCxnSpPr>
            <p:spPr>
              <a:xfrm flipV="1">
                <a:off x="1817721" y="2829505"/>
                <a:ext cx="247629" cy="758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9770EB8-D23B-BE87-9D11-AE0E85EB5172}"/>
                  </a:ext>
                </a:extLst>
              </p:cNvPr>
              <p:cNvCxnSpPr>
                <a:stCxn id="40" idx="6"/>
                <a:endCxn id="36" idx="2"/>
              </p:cNvCxnSpPr>
              <p:nvPr/>
            </p:nvCxnSpPr>
            <p:spPr>
              <a:xfrm>
                <a:off x="1852654" y="2989691"/>
                <a:ext cx="212695" cy="207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7C43B3A-D2CC-6DB8-C2AE-DA3A5BD20955}"/>
                  </a:ext>
                </a:extLst>
              </p:cNvPr>
              <p:cNvCxnSpPr>
                <a:cxnSpLocks/>
                <a:stCxn id="40" idx="5"/>
                <a:endCxn id="38" idx="1"/>
              </p:cNvCxnSpPr>
              <p:nvPr/>
            </p:nvCxnSpPr>
            <p:spPr>
              <a:xfrm>
                <a:off x="1817721" y="3074027"/>
                <a:ext cx="282562" cy="4072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E69D924-B2F1-1E56-AB83-E0ED383D4D15}"/>
                  </a:ext>
                </a:extLst>
              </p:cNvPr>
              <p:cNvCxnSpPr>
                <a:cxnSpLocks/>
                <a:stCxn id="40" idx="5"/>
                <a:endCxn id="39" idx="1"/>
              </p:cNvCxnSpPr>
              <p:nvPr/>
            </p:nvCxnSpPr>
            <p:spPr>
              <a:xfrm>
                <a:off x="1817721" y="3074027"/>
                <a:ext cx="282560" cy="7733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EDB0E69-BD3D-2B14-BC6D-C06EB83ADCB7}"/>
                  </a:ext>
                </a:extLst>
              </p:cNvPr>
              <p:cNvCxnSpPr>
                <a:cxnSpLocks/>
                <a:stCxn id="41" idx="7"/>
                <a:endCxn id="37" idx="3"/>
              </p:cNvCxnSpPr>
              <p:nvPr/>
            </p:nvCxnSpPr>
            <p:spPr>
              <a:xfrm flipV="1">
                <a:off x="1817721" y="2913841"/>
                <a:ext cx="282562" cy="3824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F97C4F8-20BB-8B7E-8567-4E0C3574C630}"/>
                  </a:ext>
                </a:extLst>
              </p:cNvPr>
              <p:cNvCxnSpPr>
                <a:cxnSpLocks/>
                <a:stCxn id="37" idx="3"/>
                <a:endCxn id="42" idx="7"/>
              </p:cNvCxnSpPr>
              <p:nvPr/>
            </p:nvCxnSpPr>
            <p:spPr>
              <a:xfrm flipH="1">
                <a:off x="1817721" y="2913841"/>
                <a:ext cx="282562" cy="7733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2BFF415-F12F-B60A-DFB0-4B728E8B56C3}"/>
                  </a:ext>
                </a:extLst>
              </p:cNvPr>
              <p:cNvCxnSpPr>
                <a:cxnSpLocks/>
                <a:stCxn id="42" idx="7"/>
                <a:endCxn id="36" idx="3"/>
              </p:cNvCxnSpPr>
              <p:nvPr/>
            </p:nvCxnSpPr>
            <p:spPr>
              <a:xfrm flipV="1">
                <a:off x="1817721" y="3281920"/>
                <a:ext cx="282561" cy="4053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BF75C1A-4512-7D5D-2C6C-89AFADD47164}"/>
                  </a:ext>
                </a:extLst>
              </p:cNvPr>
              <p:cNvCxnSpPr>
                <a:cxnSpLocks/>
                <a:stCxn id="42" idx="5"/>
                <a:endCxn id="39" idx="2"/>
              </p:cNvCxnSpPr>
              <p:nvPr/>
            </p:nvCxnSpPr>
            <p:spPr>
              <a:xfrm>
                <a:off x="1817721" y="3855905"/>
                <a:ext cx="247627" cy="758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FDC4378-49F3-F121-8784-FFA147C8EDE3}"/>
                  </a:ext>
                </a:extLst>
              </p:cNvPr>
              <p:cNvCxnSpPr>
                <a:cxnSpLocks/>
                <a:stCxn id="42" idx="6"/>
                <a:endCxn id="38" idx="2"/>
              </p:cNvCxnSpPr>
              <p:nvPr/>
            </p:nvCxnSpPr>
            <p:spPr>
              <a:xfrm flipV="1">
                <a:off x="1852654" y="3565663"/>
                <a:ext cx="212696" cy="2059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3B0469C-82E5-56BA-E83C-0A244D912ECE}"/>
                  </a:ext>
                </a:extLst>
              </p:cNvPr>
              <p:cNvCxnSpPr>
                <a:cxnSpLocks/>
                <a:stCxn id="41" idx="5"/>
                <a:endCxn id="39" idx="1"/>
              </p:cNvCxnSpPr>
              <p:nvPr/>
            </p:nvCxnSpPr>
            <p:spPr>
              <a:xfrm>
                <a:off x="1817721" y="3464966"/>
                <a:ext cx="282560" cy="382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C67D0B7-8472-94FE-A3C5-6EF3A752E4AB}"/>
                  </a:ext>
                </a:extLst>
              </p:cNvPr>
              <p:cNvCxnSpPr>
                <a:cxnSpLocks/>
                <a:stCxn id="41" idx="6"/>
                <a:endCxn id="36" idx="2"/>
              </p:cNvCxnSpPr>
              <p:nvPr/>
            </p:nvCxnSpPr>
            <p:spPr>
              <a:xfrm flipV="1">
                <a:off x="1852654" y="3197584"/>
                <a:ext cx="212695" cy="1830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9DAE769-390D-7F3F-D655-5C30ABB8E42F}"/>
                  </a:ext>
                </a:extLst>
              </p:cNvPr>
              <p:cNvCxnSpPr>
                <a:cxnSpLocks/>
                <a:stCxn id="41" idx="6"/>
                <a:endCxn id="38" idx="2"/>
              </p:cNvCxnSpPr>
              <p:nvPr/>
            </p:nvCxnSpPr>
            <p:spPr>
              <a:xfrm>
                <a:off x="1852654" y="3380630"/>
                <a:ext cx="212696" cy="1850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94DCAE1-C3BF-2483-EF51-37B28CDEC60B}"/>
                  </a:ext>
                </a:extLst>
              </p:cNvPr>
              <p:cNvCxnSpPr>
                <a:cxnSpLocks/>
                <a:stCxn id="37" idx="6"/>
                <a:endCxn id="34" idx="2"/>
              </p:cNvCxnSpPr>
              <p:nvPr/>
            </p:nvCxnSpPr>
            <p:spPr>
              <a:xfrm>
                <a:off x="2303889" y="2829505"/>
                <a:ext cx="298374" cy="34751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5A0DA30-33D2-1412-D13D-4B1E8B13F7C9}"/>
                  </a:ext>
                </a:extLst>
              </p:cNvPr>
              <p:cNvCxnSpPr>
                <a:cxnSpLocks/>
                <a:stCxn id="37" idx="6"/>
                <a:endCxn id="35" idx="2"/>
              </p:cNvCxnSpPr>
              <p:nvPr/>
            </p:nvCxnSpPr>
            <p:spPr>
              <a:xfrm>
                <a:off x="2303889" y="2829505"/>
                <a:ext cx="298374" cy="7823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D03115F-66F9-610B-9A1B-B0A7AA5708F2}"/>
                  </a:ext>
                </a:extLst>
              </p:cNvPr>
              <p:cNvCxnSpPr>
                <a:cxnSpLocks/>
                <a:stCxn id="36" idx="6"/>
                <a:endCxn id="34" idx="2"/>
              </p:cNvCxnSpPr>
              <p:nvPr/>
            </p:nvCxnSpPr>
            <p:spPr>
              <a:xfrm flipV="1">
                <a:off x="2303888" y="3177024"/>
                <a:ext cx="298375" cy="205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ADD07D6-6FBD-15E1-2D2D-CEC26A5D0100}"/>
                  </a:ext>
                </a:extLst>
              </p:cNvPr>
              <p:cNvCxnSpPr>
                <a:cxnSpLocks/>
                <a:stCxn id="36" idx="6"/>
                <a:endCxn id="35" idx="2"/>
              </p:cNvCxnSpPr>
              <p:nvPr/>
            </p:nvCxnSpPr>
            <p:spPr>
              <a:xfrm>
                <a:off x="2303888" y="3197584"/>
                <a:ext cx="298375" cy="4142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339C846-EA5E-2E63-FB11-F34C1F1A91E6}"/>
                  </a:ext>
                </a:extLst>
              </p:cNvPr>
              <p:cNvCxnSpPr>
                <a:cxnSpLocks/>
                <a:stCxn id="35" idx="2"/>
                <a:endCxn id="38" idx="6"/>
              </p:cNvCxnSpPr>
              <p:nvPr/>
            </p:nvCxnSpPr>
            <p:spPr>
              <a:xfrm flipH="1" flipV="1">
                <a:off x="2303889" y="3565663"/>
                <a:ext cx="298374" cy="462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C989E9A-C33B-29D2-0D85-042B0C12F47B}"/>
                  </a:ext>
                </a:extLst>
              </p:cNvPr>
              <p:cNvCxnSpPr>
                <a:cxnSpLocks/>
                <a:stCxn id="34" idx="2"/>
                <a:endCxn id="38" idx="6"/>
              </p:cNvCxnSpPr>
              <p:nvPr/>
            </p:nvCxnSpPr>
            <p:spPr>
              <a:xfrm flipH="1">
                <a:off x="2303889" y="3177024"/>
                <a:ext cx="298374" cy="3886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C7BC85B-2E88-B843-B18B-2A77AF168A76}"/>
                  </a:ext>
                </a:extLst>
              </p:cNvPr>
              <p:cNvCxnSpPr>
                <a:cxnSpLocks/>
                <a:stCxn id="35" idx="2"/>
                <a:endCxn id="39" idx="6"/>
              </p:cNvCxnSpPr>
              <p:nvPr/>
            </p:nvCxnSpPr>
            <p:spPr>
              <a:xfrm flipH="1">
                <a:off x="2303887" y="3611881"/>
                <a:ext cx="298376" cy="319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6A18C4D-99A7-6C3C-8060-A67DEFCFB97E}"/>
                  </a:ext>
                </a:extLst>
              </p:cNvPr>
              <p:cNvCxnSpPr>
                <a:cxnSpLocks/>
                <a:stCxn id="34" idx="2"/>
                <a:endCxn id="39" idx="6"/>
              </p:cNvCxnSpPr>
              <p:nvPr/>
            </p:nvCxnSpPr>
            <p:spPr>
              <a:xfrm flipH="1">
                <a:off x="2303887" y="3177024"/>
                <a:ext cx="298376" cy="7547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FA98490-5FE8-189A-857A-A5CAB8688A9B}"/>
                  </a:ext>
                </a:extLst>
              </p:cNvPr>
              <p:cNvGrpSpPr/>
              <p:nvPr/>
            </p:nvGrpSpPr>
            <p:grpSpPr>
              <a:xfrm>
                <a:off x="1614115" y="2870421"/>
                <a:ext cx="238539" cy="1020417"/>
                <a:chOff x="1614115" y="2870421"/>
                <a:chExt cx="238539" cy="1020417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969399D9-3551-86B5-7949-0144A4874B4E}"/>
                    </a:ext>
                  </a:extLst>
                </p:cNvPr>
                <p:cNvSpPr/>
                <p:nvPr/>
              </p:nvSpPr>
              <p:spPr>
                <a:xfrm>
                  <a:off x="1614115" y="2870421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9665BFCF-CE97-533E-34C4-38391C8C8333}"/>
                    </a:ext>
                  </a:extLst>
                </p:cNvPr>
                <p:cNvSpPr/>
                <p:nvPr/>
              </p:nvSpPr>
              <p:spPr>
                <a:xfrm>
                  <a:off x="1614115" y="3261360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26ADC37-82A0-B487-B2D4-55D370B1E28C}"/>
                    </a:ext>
                  </a:extLst>
                </p:cNvPr>
                <p:cNvSpPr/>
                <p:nvPr/>
              </p:nvSpPr>
              <p:spPr>
                <a:xfrm>
                  <a:off x="1614115" y="3652299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3A8F4B7-20AE-EBC2-7740-E1BFAA0739B2}"/>
                  </a:ext>
                </a:extLst>
              </p:cNvPr>
              <p:cNvGrpSpPr/>
              <p:nvPr/>
            </p:nvGrpSpPr>
            <p:grpSpPr>
              <a:xfrm>
                <a:off x="2065348" y="2710235"/>
                <a:ext cx="238541" cy="1340787"/>
                <a:chOff x="2028906" y="2703298"/>
                <a:chExt cx="238541" cy="1340787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D433CF61-518D-EE5F-DF12-44EE85981137}"/>
                    </a:ext>
                  </a:extLst>
                </p:cNvPr>
                <p:cNvSpPr/>
                <p:nvPr/>
              </p:nvSpPr>
              <p:spPr>
                <a:xfrm>
                  <a:off x="2028907" y="3071377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C9B237CC-3D3A-D708-1B78-B1FC3E7FCB6F}"/>
                    </a:ext>
                  </a:extLst>
                </p:cNvPr>
                <p:cNvSpPr/>
                <p:nvPr/>
              </p:nvSpPr>
              <p:spPr>
                <a:xfrm>
                  <a:off x="2028908" y="2703298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BFD40A1F-8456-AF17-306E-48C82D77522B}"/>
                    </a:ext>
                  </a:extLst>
                </p:cNvPr>
                <p:cNvSpPr/>
                <p:nvPr/>
              </p:nvSpPr>
              <p:spPr>
                <a:xfrm>
                  <a:off x="2028908" y="343945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C190667B-6C77-E2C7-713F-F127D692C12B}"/>
                    </a:ext>
                  </a:extLst>
                </p:cNvPr>
                <p:cNvSpPr/>
                <p:nvPr/>
              </p:nvSpPr>
              <p:spPr>
                <a:xfrm>
                  <a:off x="2028906" y="380554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F89524D-750E-73F9-C6BA-979623FEE92C}"/>
                  </a:ext>
                </a:extLst>
              </p:cNvPr>
              <p:cNvGrpSpPr/>
              <p:nvPr/>
            </p:nvGrpSpPr>
            <p:grpSpPr>
              <a:xfrm>
                <a:off x="2602263" y="3057754"/>
                <a:ext cx="238539" cy="673396"/>
                <a:chOff x="2594313" y="3046417"/>
                <a:chExt cx="238539" cy="673396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CB7D2389-54EA-410F-5C15-E8ED6E1BA50E}"/>
                    </a:ext>
                  </a:extLst>
                </p:cNvPr>
                <p:cNvSpPr/>
                <p:nvPr/>
              </p:nvSpPr>
              <p:spPr>
                <a:xfrm>
                  <a:off x="2594313" y="3046417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26ACDE6F-EB3C-F011-EFEA-7A774D9B326E}"/>
                    </a:ext>
                  </a:extLst>
                </p:cNvPr>
                <p:cNvSpPr/>
                <p:nvPr/>
              </p:nvSpPr>
              <p:spPr>
                <a:xfrm>
                  <a:off x="2594313" y="3481274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6DCE6D-A31C-4F4A-8202-188BA414AA28}"/>
                </a:ext>
              </a:extLst>
            </p:cNvPr>
            <p:cNvSpPr txBox="1"/>
            <p:nvPr/>
          </p:nvSpPr>
          <p:spPr>
            <a:xfrm>
              <a:off x="7855039" y="1638070"/>
              <a:ext cx="3577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X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415D17-F7E7-CC93-490D-0C69E61AB1F0}"/>
                </a:ext>
              </a:extLst>
            </p:cNvPr>
            <p:cNvSpPr txBox="1"/>
            <p:nvPr/>
          </p:nvSpPr>
          <p:spPr>
            <a:xfrm>
              <a:off x="10629793" y="1633267"/>
              <a:ext cx="3465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Ŷ</a:t>
              </a:r>
              <a:endParaRPr lang="en-US" sz="2600" dirty="0">
                <a:solidFill>
                  <a:schemeClr val="accent2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2250E2C-0259-AFB0-D0CE-21EA5216AD96}"/>
                </a:ext>
              </a:extLst>
            </p:cNvPr>
            <p:cNvCxnSpPr>
              <a:cxnSpLocks/>
            </p:cNvCxnSpPr>
            <p:nvPr/>
          </p:nvCxnSpPr>
          <p:spPr>
            <a:xfrm>
              <a:off x="8205209" y="1884292"/>
              <a:ext cx="55163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C7E6338-629F-10F3-0234-CA1D1688BE38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10038536" y="1879489"/>
              <a:ext cx="59125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F17314-2908-AC0E-A34D-AE7E5B8C9B03}"/>
                </a:ext>
              </a:extLst>
            </p:cNvPr>
            <p:cNvSpPr txBox="1"/>
            <p:nvPr/>
          </p:nvSpPr>
          <p:spPr>
            <a:xfrm>
              <a:off x="9488552" y="2303908"/>
              <a:ext cx="43633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>
                  <a:solidFill>
                    <a:srgbClr val="D09E00"/>
                  </a:solidFill>
                </a:rPr>
                <a:t>θ</a:t>
              </a:r>
              <a:r>
                <a:rPr lang="en-US" sz="2600" baseline="-25000" dirty="0">
                  <a:solidFill>
                    <a:srgbClr val="D09E00"/>
                  </a:solidFill>
                </a:rPr>
                <a:t>t</a:t>
              </a: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FF105CF-8480-922B-A512-146003F9C93B}"/>
              </a:ext>
            </a:extLst>
          </p:cNvPr>
          <p:cNvCxnSpPr>
            <a:cxnSpLocks/>
          </p:cNvCxnSpPr>
          <p:nvPr/>
        </p:nvCxnSpPr>
        <p:spPr>
          <a:xfrm flipH="1">
            <a:off x="2329162" y="4639500"/>
            <a:ext cx="52737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E43595CA-CC48-4072-491F-ED8B7DB11CC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5521" r="-2"/>
          <a:stretch/>
        </p:blipFill>
        <p:spPr>
          <a:xfrm>
            <a:off x="2368212" y="3894675"/>
            <a:ext cx="627335" cy="65731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22B369F-CF61-9274-6DFB-4A6A4DB1C6F4}"/>
              </a:ext>
            </a:extLst>
          </p:cNvPr>
          <p:cNvSpPr txBox="1"/>
          <p:nvPr/>
        </p:nvSpPr>
        <p:spPr>
          <a:xfrm>
            <a:off x="3109805" y="4519910"/>
            <a:ext cx="4491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-Y</a:t>
            </a:r>
            <a:endParaRPr lang="en-US" sz="26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A80F472-1FC5-80C4-590C-30E9851364B9}"/>
              </a:ext>
            </a:extLst>
          </p:cNvPr>
          <p:cNvSpPr/>
          <p:nvPr/>
        </p:nvSpPr>
        <p:spPr>
          <a:xfrm>
            <a:off x="1465335" y="3995963"/>
            <a:ext cx="351814" cy="78943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4E1979A-4A29-0A33-39FF-519C7FE80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30" y="2763040"/>
            <a:ext cx="3565678" cy="354339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DD4EF94-0AA8-CF6E-575E-7B21F921E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30" y="2763039"/>
            <a:ext cx="3565678" cy="354339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2D21DFF-32C5-A978-C8AF-751E07F60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30" y="2763038"/>
            <a:ext cx="3565678" cy="354339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E128E26-18E5-281C-7D7F-93CC8B9882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3954" y="2489046"/>
            <a:ext cx="3452789" cy="334615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4CAEC82-937D-3155-CD93-DFBC6AF27B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3954" y="2486353"/>
            <a:ext cx="3439634" cy="3348852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8E885C5-EB53-70F3-C849-6BEB3DAD075E}"/>
              </a:ext>
            </a:extLst>
          </p:cNvPr>
          <p:cNvCxnSpPr>
            <a:cxnSpLocks/>
          </p:cNvCxnSpPr>
          <p:nvPr/>
        </p:nvCxnSpPr>
        <p:spPr>
          <a:xfrm>
            <a:off x="9141991" y="2555215"/>
            <a:ext cx="2465466" cy="28739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B5A739F-0B3E-07CF-C1AC-381EA2815C54}"/>
              </a:ext>
            </a:extLst>
          </p:cNvPr>
          <p:cNvSpPr txBox="1"/>
          <p:nvPr/>
        </p:nvSpPr>
        <p:spPr>
          <a:xfrm rot="16200000">
            <a:off x="7740689" y="2821765"/>
            <a:ext cx="10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 error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25CD9C2-8973-E552-E354-B9C122C83F66}"/>
              </a:ext>
            </a:extLst>
          </p:cNvPr>
          <p:cNvSpPr txBox="1"/>
          <p:nvPr/>
        </p:nvSpPr>
        <p:spPr>
          <a:xfrm>
            <a:off x="10576623" y="5750597"/>
            <a:ext cx="14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 batch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67544-9BAD-3E90-ECC0-81859229E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Gradient varies with the data selected for backpropagation</a:t>
            </a:r>
          </a:p>
          <a:p>
            <a:endParaRPr lang="en-US" dirty="0"/>
          </a:p>
          <a:p>
            <a:r>
              <a:rPr lang="en-US" dirty="0"/>
              <a:t>By averaging many single data gradient we can approximate the true gradient</a:t>
            </a:r>
          </a:p>
          <a:p>
            <a:endParaRPr lang="en-US" dirty="0"/>
          </a:p>
          <a:p>
            <a:r>
              <a:rPr lang="en-US" dirty="0"/>
              <a:t>To reduce by a factor 2 the error, we need to </a:t>
            </a:r>
            <a:br>
              <a:rPr lang="en-US" dirty="0"/>
            </a:br>
            <a:r>
              <a:rPr lang="en-US" dirty="0"/>
              <a:t>multiply by 4 the batch size</a:t>
            </a:r>
          </a:p>
        </p:txBody>
      </p:sp>
    </p:spTree>
    <p:extLst>
      <p:ext uri="{BB962C8B-B14F-4D97-AF65-F5344CB8AC3E}">
        <p14:creationId xmlns:p14="http://schemas.microsoft.com/office/powerpoint/2010/main" val="369685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DBDA-D662-2210-7B02-6A68B0C7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Stochastic gradient descent</a:t>
            </a:r>
            <a:endParaRPr lang="en-US" dirty="0"/>
          </a:p>
        </p:txBody>
      </p:sp>
      <p:pic>
        <p:nvPicPr>
          <p:cNvPr id="22" name="parameter_optimization">
            <a:hlinkClick r:id="" action="ppaction://media"/>
            <a:extLst>
              <a:ext uri="{FF2B5EF4-FFF2-40B4-BE49-F238E27FC236}">
                <a16:creationId xmlns:a16="http://schemas.microsoft.com/office/drawing/2014/main" id="{D39D3BBE-A685-1F61-A65D-44AF5572AC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89457" y="2674464"/>
            <a:ext cx="4550833" cy="34131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79E4A10-D257-E25A-1501-BA82805AF01C}"/>
              </a:ext>
            </a:extLst>
          </p:cNvPr>
          <p:cNvGrpSpPr/>
          <p:nvPr/>
        </p:nvGrpSpPr>
        <p:grpSpPr>
          <a:xfrm>
            <a:off x="145665" y="4088375"/>
            <a:ext cx="3121324" cy="1587256"/>
            <a:chOff x="7855039" y="1209095"/>
            <a:chExt cx="3121324" cy="158725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33259FA-9601-FC74-414C-DB2D1218E858}"/>
                </a:ext>
              </a:extLst>
            </p:cNvPr>
            <p:cNvGrpSpPr/>
            <p:nvPr/>
          </p:nvGrpSpPr>
          <p:grpSpPr>
            <a:xfrm>
              <a:off x="8776915" y="1209095"/>
              <a:ext cx="1226687" cy="1340787"/>
              <a:chOff x="1614115" y="2710235"/>
              <a:chExt cx="1226687" cy="134078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23C633D-00F7-53B5-2F80-FA304C24C9DA}"/>
                  </a:ext>
                </a:extLst>
              </p:cNvPr>
              <p:cNvCxnSpPr>
                <a:cxnSpLocks/>
                <a:stCxn id="42" idx="7"/>
                <a:endCxn id="39" idx="2"/>
              </p:cNvCxnSpPr>
              <p:nvPr/>
            </p:nvCxnSpPr>
            <p:spPr>
              <a:xfrm flipV="1">
                <a:off x="1817721" y="2829505"/>
                <a:ext cx="247629" cy="758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2D82EF7-2D4E-7BB4-010D-C42A5BEB75C2}"/>
                  </a:ext>
                </a:extLst>
              </p:cNvPr>
              <p:cNvCxnSpPr>
                <a:stCxn id="42" idx="6"/>
                <a:endCxn id="38" idx="2"/>
              </p:cNvCxnSpPr>
              <p:nvPr/>
            </p:nvCxnSpPr>
            <p:spPr>
              <a:xfrm>
                <a:off x="1852654" y="2989691"/>
                <a:ext cx="212695" cy="207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2898C60-5086-31DC-B12D-A9044C8855B3}"/>
                  </a:ext>
                </a:extLst>
              </p:cNvPr>
              <p:cNvCxnSpPr>
                <a:cxnSpLocks/>
                <a:stCxn id="42" idx="5"/>
                <a:endCxn id="40" idx="1"/>
              </p:cNvCxnSpPr>
              <p:nvPr/>
            </p:nvCxnSpPr>
            <p:spPr>
              <a:xfrm>
                <a:off x="1817721" y="3074027"/>
                <a:ext cx="282562" cy="4072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FEC09F3-E80E-B7D6-5715-40BC4CB4526C}"/>
                  </a:ext>
                </a:extLst>
              </p:cNvPr>
              <p:cNvCxnSpPr>
                <a:cxnSpLocks/>
                <a:stCxn id="42" idx="5"/>
                <a:endCxn id="41" idx="1"/>
              </p:cNvCxnSpPr>
              <p:nvPr/>
            </p:nvCxnSpPr>
            <p:spPr>
              <a:xfrm>
                <a:off x="1817721" y="3074027"/>
                <a:ext cx="282560" cy="7733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D3D8FCF-46E5-B931-A8D4-4D4BF54D4FBD}"/>
                  </a:ext>
                </a:extLst>
              </p:cNvPr>
              <p:cNvCxnSpPr>
                <a:cxnSpLocks/>
                <a:stCxn id="43" idx="7"/>
                <a:endCxn id="39" idx="3"/>
              </p:cNvCxnSpPr>
              <p:nvPr/>
            </p:nvCxnSpPr>
            <p:spPr>
              <a:xfrm flipV="1">
                <a:off x="1817721" y="2913841"/>
                <a:ext cx="282562" cy="3824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BFC14EE-4583-47D0-AE16-679E88987B78}"/>
                  </a:ext>
                </a:extLst>
              </p:cNvPr>
              <p:cNvCxnSpPr>
                <a:cxnSpLocks/>
                <a:stCxn id="39" idx="3"/>
                <a:endCxn id="44" idx="7"/>
              </p:cNvCxnSpPr>
              <p:nvPr/>
            </p:nvCxnSpPr>
            <p:spPr>
              <a:xfrm flipH="1">
                <a:off x="1817721" y="2913841"/>
                <a:ext cx="282562" cy="7733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14F601D-5261-BDBF-BEE8-CCA7B9BBA6AB}"/>
                  </a:ext>
                </a:extLst>
              </p:cNvPr>
              <p:cNvCxnSpPr>
                <a:cxnSpLocks/>
                <a:stCxn id="44" idx="7"/>
                <a:endCxn id="38" idx="3"/>
              </p:cNvCxnSpPr>
              <p:nvPr/>
            </p:nvCxnSpPr>
            <p:spPr>
              <a:xfrm flipV="1">
                <a:off x="1817721" y="3281920"/>
                <a:ext cx="282561" cy="4053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8B9492B-55DC-907B-64BC-0649E3FD4EF4}"/>
                  </a:ext>
                </a:extLst>
              </p:cNvPr>
              <p:cNvCxnSpPr>
                <a:cxnSpLocks/>
                <a:stCxn id="44" idx="5"/>
                <a:endCxn id="41" idx="2"/>
              </p:cNvCxnSpPr>
              <p:nvPr/>
            </p:nvCxnSpPr>
            <p:spPr>
              <a:xfrm>
                <a:off x="1817721" y="3855905"/>
                <a:ext cx="247627" cy="758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949F865-EF54-7A82-3ED6-14F63C6FE130}"/>
                  </a:ext>
                </a:extLst>
              </p:cNvPr>
              <p:cNvCxnSpPr>
                <a:cxnSpLocks/>
                <a:stCxn id="44" idx="6"/>
                <a:endCxn id="40" idx="2"/>
              </p:cNvCxnSpPr>
              <p:nvPr/>
            </p:nvCxnSpPr>
            <p:spPr>
              <a:xfrm flipV="1">
                <a:off x="1852654" y="3565663"/>
                <a:ext cx="212696" cy="2059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CDDB527-9740-3C43-D4DE-B085C505C290}"/>
                  </a:ext>
                </a:extLst>
              </p:cNvPr>
              <p:cNvCxnSpPr>
                <a:cxnSpLocks/>
                <a:stCxn id="43" idx="5"/>
                <a:endCxn id="41" idx="1"/>
              </p:cNvCxnSpPr>
              <p:nvPr/>
            </p:nvCxnSpPr>
            <p:spPr>
              <a:xfrm>
                <a:off x="1817721" y="3464966"/>
                <a:ext cx="282560" cy="382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D3E4D6C-8372-E33E-0048-7EDBBAAA9933}"/>
                  </a:ext>
                </a:extLst>
              </p:cNvPr>
              <p:cNvCxnSpPr>
                <a:cxnSpLocks/>
                <a:stCxn id="43" idx="6"/>
                <a:endCxn id="38" idx="2"/>
              </p:cNvCxnSpPr>
              <p:nvPr/>
            </p:nvCxnSpPr>
            <p:spPr>
              <a:xfrm flipV="1">
                <a:off x="1852654" y="3197584"/>
                <a:ext cx="212695" cy="1830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1DD7592-4332-2F2C-9ECA-5E280B1F2AF2}"/>
                  </a:ext>
                </a:extLst>
              </p:cNvPr>
              <p:cNvCxnSpPr>
                <a:cxnSpLocks/>
                <a:stCxn id="43" idx="6"/>
                <a:endCxn id="40" idx="2"/>
              </p:cNvCxnSpPr>
              <p:nvPr/>
            </p:nvCxnSpPr>
            <p:spPr>
              <a:xfrm>
                <a:off x="1852654" y="3380630"/>
                <a:ext cx="212696" cy="1850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415F3E8-D080-C990-2B02-D70AAC53DB4C}"/>
                  </a:ext>
                </a:extLst>
              </p:cNvPr>
              <p:cNvCxnSpPr>
                <a:cxnSpLocks/>
                <a:stCxn id="39" idx="6"/>
                <a:endCxn id="36" idx="2"/>
              </p:cNvCxnSpPr>
              <p:nvPr/>
            </p:nvCxnSpPr>
            <p:spPr>
              <a:xfrm>
                <a:off x="2303889" y="2829505"/>
                <a:ext cx="298374" cy="34751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EFC3FCE-C342-358D-05BB-86F3E24B47B3}"/>
                  </a:ext>
                </a:extLst>
              </p:cNvPr>
              <p:cNvCxnSpPr>
                <a:cxnSpLocks/>
                <a:stCxn id="39" idx="6"/>
                <a:endCxn id="37" idx="2"/>
              </p:cNvCxnSpPr>
              <p:nvPr/>
            </p:nvCxnSpPr>
            <p:spPr>
              <a:xfrm>
                <a:off x="2303889" y="2829505"/>
                <a:ext cx="298374" cy="7823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DF3F542-2217-0AE0-7CBC-1C09123F0AF2}"/>
                  </a:ext>
                </a:extLst>
              </p:cNvPr>
              <p:cNvCxnSpPr>
                <a:cxnSpLocks/>
                <a:stCxn id="38" idx="6"/>
                <a:endCxn id="36" idx="2"/>
              </p:cNvCxnSpPr>
              <p:nvPr/>
            </p:nvCxnSpPr>
            <p:spPr>
              <a:xfrm flipV="1">
                <a:off x="2303888" y="3177024"/>
                <a:ext cx="298375" cy="205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1B0F75D-41C0-2D43-E6B1-2ED549528337}"/>
                  </a:ext>
                </a:extLst>
              </p:cNvPr>
              <p:cNvCxnSpPr>
                <a:cxnSpLocks/>
                <a:stCxn id="38" idx="6"/>
                <a:endCxn id="37" idx="2"/>
              </p:cNvCxnSpPr>
              <p:nvPr/>
            </p:nvCxnSpPr>
            <p:spPr>
              <a:xfrm>
                <a:off x="2303888" y="3197584"/>
                <a:ext cx="298375" cy="4142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996800A-B7B7-6548-40F6-6AC182EC6B73}"/>
                  </a:ext>
                </a:extLst>
              </p:cNvPr>
              <p:cNvCxnSpPr>
                <a:cxnSpLocks/>
                <a:stCxn id="37" idx="2"/>
                <a:endCxn id="40" idx="6"/>
              </p:cNvCxnSpPr>
              <p:nvPr/>
            </p:nvCxnSpPr>
            <p:spPr>
              <a:xfrm flipH="1" flipV="1">
                <a:off x="2303889" y="3565663"/>
                <a:ext cx="298374" cy="462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E0BD81D-0C87-042C-9EBC-DBDFE41D720B}"/>
                  </a:ext>
                </a:extLst>
              </p:cNvPr>
              <p:cNvCxnSpPr>
                <a:cxnSpLocks/>
                <a:stCxn id="36" idx="2"/>
                <a:endCxn id="40" idx="6"/>
              </p:cNvCxnSpPr>
              <p:nvPr/>
            </p:nvCxnSpPr>
            <p:spPr>
              <a:xfrm flipH="1">
                <a:off x="2303889" y="3177024"/>
                <a:ext cx="298374" cy="3886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E506AEB-FF77-0F47-CC31-D2213A044F61}"/>
                  </a:ext>
                </a:extLst>
              </p:cNvPr>
              <p:cNvCxnSpPr>
                <a:cxnSpLocks/>
                <a:stCxn id="37" idx="2"/>
                <a:endCxn id="41" idx="6"/>
              </p:cNvCxnSpPr>
              <p:nvPr/>
            </p:nvCxnSpPr>
            <p:spPr>
              <a:xfrm flipH="1">
                <a:off x="2303887" y="3611881"/>
                <a:ext cx="298376" cy="319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DE23C4F-4189-DE3F-E1B9-B8897281E4EC}"/>
                  </a:ext>
                </a:extLst>
              </p:cNvPr>
              <p:cNvCxnSpPr>
                <a:cxnSpLocks/>
                <a:stCxn id="36" idx="2"/>
                <a:endCxn id="41" idx="6"/>
              </p:cNvCxnSpPr>
              <p:nvPr/>
            </p:nvCxnSpPr>
            <p:spPr>
              <a:xfrm flipH="1">
                <a:off x="2303887" y="3177024"/>
                <a:ext cx="298376" cy="7547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E59ED7D1-CDCC-C5F9-3C8B-C1280692D7BB}"/>
                  </a:ext>
                </a:extLst>
              </p:cNvPr>
              <p:cNvGrpSpPr/>
              <p:nvPr/>
            </p:nvGrpSpPr>
            <p:grpSpPr>
              <a:xfrm>
                <a:off x="1614115" y="2870421"/>
                <a:ext cx="238539" cy="1020417"/>
                <a:chOff x="1614115" y="2870421"/>
                <a:chExt cx="238539" cy="102041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962629A8-0AD5-E9EE-1D82-47C88E7FCA16}"/>
                    </a:ext>
                  </a:extLst>
                </p:cNvPr>
                <p:cNvSpPr/>
                <p:nvPr/>
              </p:nvSpPr>
              <p:spPr>
                <a:xfrm>
                  <a:off x="1614115" y="2870421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3B63B7DE-0EC8-E369-58BB-DF40D461D157}"/>
                    </a:ext>
                  </a:extLst>
                </p:cNvPr>
                <p:cNvSpPr/>
                <p:nvPr/>
              </p:nvSpPr>
              <p:spPr>
                <a:xfrm>
                  <a:off x="1614115" y="3261360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26EB4410-8004-3006-E734-6C9EBD1AB35F}"/>
                    </a:ext>
                  </a:extLst>
                </p:cNvPr>
                <p:cNvSpPr/>
                <p:nvPr/>
              </p:nvSpPr>
              <p:spPr>
                <a:xfrm>
                  <a:off x="1614115" y="3652299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9900D01-0E0A-D1AF-11D1-870B93B69196}"/>
                  </a:ext>
                </a:extLst>
              </p:cNvPr>
              <p:cNvGrpSpPr/>
              <p:nvPr/>
            </p:nvGrpSpPr>
            <p:grpSpPr>
              <a:xfrm>
                <a:off x="2065348" y="2710235"/>
                <a:ext cx="238541" cy="1340787"/>
                <a:chOff x="2028906" y="2703298"/>
                <a:chExt cx="238541" cy="1340787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565E0F60-EBAE-6467-50EE-13019CADF72A}"/>
                    </a:ext>
                  </a:extLst>
                </p:cNvPr>
                <p:cNvSpPr/>
                <p:nvPr/>
              </p:nvSpPr>
              <p:spPr>
                <a:xfrm>
                  <a:off x="2028907" y="3071377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88F355EF-DE6F-8FB8-9BB9-7B5A5810D05F}"/>
                    </a:ext>
                  </a:extLst>
                </p:cNvPr>
                <p:cNvSpPr/>
                <p:nvPr/>
              </p:nvSpPr>
              <p:spPr>
                <a:xfrm>
                  <a:off x="2028908" y="2703298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44731873-A3AF-76C3-20B1-4CA22F3F91BB}"/>
                    </a:ext>
                  </a:extLst>
                </p:cNvPr>
                <p:cNvSpPr/>
                <p:nvPr/>
              </p:nvSpPr>
              <p:spPr>
                <a:xfrm>
                  <a:off x="2028908" y="343945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F5446E3D-D1D3-A2C2-1B47-4E503F7220B0}"/>
                    </a:ext>
                  </a:extLst>
                </p:cNvPr>
                <p:cNvSpPr/>
                <p:nvPr/>
              </p:nvSpPr>
              <p:spPr>
                <a:xfrm>
                  <a:off x="2028906" y="380554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EE27D3D-3031-2030-DD95-50D24A9F416D}"/>
                  </a:ext>
                </a:extLst>
              </p:cNvPr>
              <p:cNvGrpSpPr/>
              <p:nvPr/>
            </p:nvGrpSpPr>
            <p:grpSpPr>
              <a:xfrm>
                <a:off x="2602263" y="3057754"/>
                <a:ext cx="238539" cy="673396"/>
                <a:chOff x="2594313" y="3046417"/>
                <a:chExt cx="238539" cy="673396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66620217-2885-F67E-9B79-80C73BEC045E}"/>
                    </a:ext>
                  </a:extLst>
                </p:cNvPr>
                <p:cNvSpPr/>
                <p:nvPr/>
              </p:nvSpPr>
              <p:spPr>
                <a:xfrm>
                  <a:off x="2594313" y="3046417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85DF28AF-7232-2C8B-25F8-F8F2CAFFAA15}"/>
                    </a:ext>
                  </a:extLst>
                </p:cNvPr>
                <p:cNvSpPr/>
                <p:nvPr/>
              </p:nvSpPr>
              <p:spPr>
                <a:xfrm>
                  <a:off x="2594313" y="3481274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C4C310-8695-BFA7-E782-C5BFD0F378F4}"/>
                </a:ext>
              </a:extLst>
            </p:cNvPr>
            <p:cNvSpPr txBox="1"/>
            <p:nvPr/>
          </p:nvSpPr>
          <p:spPr>
            <a:xfrm>
              <a:off x="7855039" y="1638070"/>
              <a:ext cx="3577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X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AB0953-91A5-B715-4A89-9B3D2FB5F6E3}"/>
                </a:ext>
              </a:extLst>
            </p:cNvPr>
            <p:cNvSpPr txBox="1"/>
            <p:nvPr/>
          </p:nvSpPr>
          <p:spPr>
            <a:xfrm>
              <a:off x="10629793" y="1633267"/>
              <a:ext cx="3465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Ŷ</a:t>
              </a:r>
              <a:endParaRPr lang="en-US" sz="2600" dirty="0">
                <a:solidFill>
                  <a:schemeClr val="accent2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D70EB6C-8A94-AABA-F092-8251F4C03DE1}"/>
                </a:ext>
              </a:extLst>
            </p:cNvPr>
            <p:cNvCxnSpPr>
              <a:cxnSpLocks/>
            </p:cNvCxnSpPr>
            <p:nvPr/>
          </p:nvCxnSpPr>
          <p:spPr>
            <a:xfrm>
              <a:off x="8205209" y="1884292"/>
              <a:ext cx="55163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1050303-8DFC-2BC4-99A0-E08BCB67913D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0038536" y="1879489"/>
              <a:ext cx="59125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9D7349-7E75-6FF4-63D3-D56B73239AF7}"/>
                </a:ext>
              </a:extLst>
            </p:cNvPr>
            <p:cNvSpPr txBox="1"/>
            <p:nvPr/>
          </p:nvSpPr>
          <p:spPr>
            <a:xfrm>
              <a:off x="9488552" y="2303908"/>
              <a:ext cx="43633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>
                  <a:solidFill>
                    <a:srgbClr val="D09E00"/>
                  </a:solidFill>
                </a:rPr>
                <a:t>θ</a:t>
              </a:r>
              <a:r>
                <a:rPr lang="en-US" sz="2600" baseline="-25000" dirty="0">
                  <a:solidFill>
                    <a:srgbClr val="D09E00"/>
                  </a:solidFill>
                </a:rPr>
                <a:t>t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0C9DAB6-62EA-1C6A-B442-7CF78701DDE1}"/>
              </a:ext>
            </a:extLst>
          </p:cNvPr>
          <p:cNvCxnSpPr>
            <a:cxnSpLocks/>
          </p:cNvCxnSpPr>
          <p:nvPr/>
        </p:nvCxnSpPr>
        <p:spPr>
          <a:xfrm flipH="1">
            <a:off x="2329162" y="4639500"/>
            <a:ext cx="52737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72C2E10E-A621-8FA1-6518-1A4AFBC6ABF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5521" r="-2"/>
          <a:stretch/>
        </p:blipFill>
        <p:spPr>
          <a:xfrm>
            <a:off x="2368212" y="3894675"/>
            <a:ext cx="627335" cy="65731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968041E-2927-BF2D-C516-4DD9E343A7EB}"/>
              </a:ext>
            </a:extLst>
          </p:cNvPr>
          <p:cNvSpPr txBox="1"/>
          <p:nvPr/>
        </p:nvSpPr>
        <p:spPr>
          <a:xfrm>
            <a:off x="3109805" y="4519910"/>
            <a:ext cx="4491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-Y</a:t>
            </a:r>
            <a:endParaRPr lang="en-US" sz="2600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33D6619-0AF7-DEB6-130E-F317693475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4964" y="2748213"/>
            <a:ext cx="3565678" cy="35433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6B14D-837A-C203-AB1D-000A26AF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Monte Carlo gradient estimation can be used in an SGD</a:t>
            </a:r>
          </a:p>
          <a:p>
            <a:pPr lvl="1"/>
            <a:r>
              <a:rPr lang="en-US" dirty="0"/>
              <a:t>Compared to Gradient Descent, SGD produce erratic convergence</a:t>
            </a:r>
          </a:p>
          <a:p>
            <a:pPr lvl="1"/>
            <a:r>
              <a:rPr lang="en-US" dirty="0"/>
              <a:t>Expected error is zero mean the convergence goes in the overall good direction</a:t>
            </a:r>
          </a:p>
          <a:p>
            <a:pPr lvl="1"/>
            <a:r>
              <a:rPr lang="en-US" dirty="0"/>
              <a:t>Noise level determine the convergence properties</a:t>
            </a:r>
          </a:p>
          <a:p>
            <a:r>
              <a:rPr lang="en-US" dirty="0"/>
              <a:t>This show why reducing gradient estimation error </a:t>
            </a:r>
            <a:br>
              <a:rPr lang="en-US" dirty="0"/>
            </a:br>
            <a:r>
              <a:rPr lang="en-US" dirty="0"/>
              <a:t>is crucial for optimization</a:t>
            </a:r>
          </a:p>
        </p:txBody>
      </p:sp>
    </p:spTree>
    <p:extLst>
      <p:ext uri="{BB962C8B-B14F-4D97-AF65-F5344CB8AC3E}">
        <p14:creationId xmlns:p14="http://schemas.microsoft.com/office/powerpoint/2010/main" val="351129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36" repeatCount="indefinite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11D5F1-428A-C7DC-AD57-971700F65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dirty="0"/>
              <a:t>Importance sampling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6B6F1-124F-1C67-6AD3-034C01400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41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51D89-B29C-84E1-FCCB-B4BC509D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FBD0C-9442-D800-C03A-A0FAF3DAC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DACA77-2FB5-A971-03F9-FCE7C6CAA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21" y="1616975"/>
            <a:ext cx="5539551" cy="41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02B9A29-09C9-2204-2AAA-AB889168D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9" y="1616975"/>
            <a:ext cx="5539551" cy="41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348DC1-01E5-F87F-742A-DDC6764D1690}"/>
                  </a:ext>
                </a:extLst>
              </p:cNvPr>
              <p:cNvSpPr txBox="1"/>
              <p:nvPr/>
            </p:nvSpPr>
            <p:spPr>
              <a:xfrm>
                <a:off x="7072508" y="5803536"/>
                <a:ext cx="1514057" cy="499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LID4096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348DC1-01E5-F87F-742A-DDC6764D1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508" y="5803536"/>
                <a:ext cx="1514057" cy="499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C0B28528-E22A-08C3-4927-AE92E675404D}"/>
              </a:ext>
            </a:extLst>
          </p:cNvPr>
          <p:cNvSpPr/>
          <p:nvPr/>
        </p:nvSpPr>
        <p:spPr>
          <a:xfrm rot="16200000">
            <a:off x="7638699" y="4278395"/>
            <a:ext cx="162629" cy="2971797"/>
          </a:xfrm>
          <a:prstGeom prst="leftBrace">
            <a:avLst>
              <a:gd name="adj1" fmla="val 3629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270BA4-0D4F-586E-1F91-47D12432ED82}"/>
                  </a:ext>
                </a:extLst>
              </p:cNvPr>
              <p:cNvSpPr txBox="1"/>
              <p:nvPr/>
            </p:nvSpPr>
            <p:spPr>
              <a:xfrm>
                <a:off x="885473" y="5833608"/>
                <a:ext cx="1514057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LID4096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270BA4-0D4F-586E-1F91-47D12432E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73" y="5833608"/>
                <a:ext cx="1514057" cy="439736"/>
              </a:xfrm>
              <a:prstGeom prst="rect">
                <a:avLst/>
              </a:prstGeom>
              <a:blipFill>
                <a:blip r:embed="rId6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152C8295-60C2-78F7-DB82-0F2C9E7AD639}"/>
              </a:ext>
            </a:extLst>
          </p:cNvPr>
          <p:cNvSpPr/>
          <p:nvPr/>
        </p:nvSpPr>
        <p:spPr>
          <a:xfrm rot="16200000">
            <a:off x="1561188" y="5606546"/>
            <a:ext cx="162629" cy="315492"/>
          </a:xfrm>
          <a:prstGeom prst="leftBrace">
            <a:avLst>
              <a:gd name="adj1" fmla="val 3629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C43AD98-941A-6E0E-95C6-139FFE708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87538" r="5658"/>
          <a:stretch/>
        </p:blipFill>
        <p:spPr bwMode="auto">
          <a:xfrm>
            <a:off x="3733311" y="1021021"/>
            <a:ext cx="4289368" cy="54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4B1E5F-C4C8-2831-083A-A25F579B1F94}"/>
              </a:ext>
            </a:extLst>
          </p:cNvPr>
          <p:cNvSpPr/>
          <p:nvPr/>
        </p:nvSpPr>
        <p:spPr>
          <a:xfrm>
            <a:off x="1800249" y="1580615"/>
            <a:ext cx="2846566" cy="1378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06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63B1399B-9FAA-ED1F-4C93-A15D3EF5B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9" y="1616975"/>
            <a:ext cx="5539551" cy="41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408421-BD87-D05B-48B9-A1909EB94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882A9-7215-58C5-8356-17DC2043B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1A71685E-64BF-BE3D-2ED4-5F2F9B52A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21" y="1616975"/>
            <a:ext cx="5539551" cy="41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926948-86A3-77AF-9DA0-2A0B6435607A}"/>
                  </a:ext>
                </a:extLst>
              </p:cNvPr>
              <p:cNvSpPr txBox="1"/>
              <p:nvPr/>
            </p:nvSpPr>
            <p:spPr>
              <a:xfrm>
                <a:off x="7184287" y="5803536"/>
                <a:ext cx="1514057" cy="499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LID4096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926948-86A3-77AF-9DA0-2A0B64356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287" y="5803536"/>
                <a:ext cx="1514057" cy="499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4C2EF46B-18F9-F012-3D67-5F60B9C64650}"/>
              </a:ext>
            </a:extLst>
          </p:cNvPr>
          <p:cNvSpPr/>
          <p:nvPr/>
        </p:nvSpPr>
        <p:spPr>
          <a:xfrm rot="16200000">
            <a:off x="7860002" y="5504583"/>
            <a:ext cx="162629" cy="519422"/>
          </a:xfrm>
          <a:prstGeom prst="leftBrace">
            <a:avLst>
              <a:gd name="adj1" fmla="val 3629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70A8A2-9B68-7486-0DD4-811782543DD3}"/>
                  </a:ext>
                </a:extLst>
              </p:cNvPr>
              <p:cNvSpPr txBox="1"/>
              <p:nvPr/>
            </p:nvSpPr>
            <p:spPr>
              <a:xfrm>
                <a:off x="885473" y="5833608"/>
                <a:ext cx="1514057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LID4096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70A8A2-9B68-7486-0DD4-811782543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73" y="5833608"/>
                <a:ext cx="1514057" cy="439736"/>
              </a:xfrm>
              <a:prstGeom prst="rect">
                <a:avLst/>
              </a:prstGeom>
              <a:blipFill>
                <a:blip r:embed="rId6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921B97C8-DC9D-EBB6-ADF6-189CABC0DC5A}"/>
              </a:ext>
            </a:extLst>
          </p:cNvPr>
          <p:cNvSpPr/>
          <p:nvPr/>
        </p:nvSpPr>
        <p:spPr>
          <a:xfrm rot="16200000">
            <a:off x="1561188" y="5606546"/>
            <a:ext cx="162629" cy="315492"/>
          </a:xfrm>
          <a:prstGeom prst="leftBrace">
            <a:avLst>
              <a:gd name="adj1" fmla="val 3629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A4850F9-9BCE-DAA5-1035-5511AE97B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87538" r="5658"/>
          <a:stretch/>
        </p:blipFill>
        <p:spPr bwMode="auto">
          <a:xfrm>
            <a:off x="3733311" y="1021021"/>
            <a:ext cx="4289368" cy="54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59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21F1-7C5D-8505-76AA-E908141D6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B4135-7E49-C90A-1EE6-AFF181E7E7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Importance sampling is used to reduce estimation error in MC estimator</a:t>
                </a:r>
              </a:p>
              <a:p>
                <a:pPr lvl="1"/>
                <a:r>
                  <a:rPr lang="en-US" dirty="0"/>
                  <a:t>Error reduction appear when the PDF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the function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are similar </a:t>
                </a:r>
              </a:p>
              <a:p>
                <a:pPr lvl="1"/>
                <a:r>
                  <a:rPr lang="en-US" dirty="0"/>
                  <a:t>It can be explain as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is easier to integrate than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alone</a:t>
                </a:r>
              </a:p>
              <a:p>
                <a:pPr lvl="1"/>
                <a:r>
                  <a:rPr lang="en-US" dirty="0"/>
                  <a:t>In other case it can increase estimation error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B4135-7E49-C90A-1EE6-AFF181E7E7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06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C14E9D9E-E134-310E-16A2-431C44F50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2871445"/>
            <a:ext cx="4511473" cy="34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C2A09B1-69C3-2FF6-B013-8060019A2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8"/>
          <a:stretch/>
        </p:blipFill>
        <p:spPr bwMode="auto">
          <a:xfrm>
            <a:off x="2924175" y="2323053"/>
            <a:ext cx="6343650" cy="54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941B717-DB1F-881D-B77B-313C6FAD7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088" y="2856734"/>
            <a:ext cx="4511473" cy="34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51B4E9-22E6-9F38-E9C2-D5D544D96330}"/>
                  </a:ext>
                </a:extLst>
              </p:cNvPr>
              <p:cNvSpPr txBox="1"/>
              <p:nvPr/>
            </p:nvSpPr>
            <p:spPr>
              <a:xfrm>
                <a:off x="6664729" y="1242153"/>
                <a:ext cx="6097384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51B4E9-22E6-9F38-E9C2-D5D544D96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729" y="1242153"/>
                <a:ext cx="6097384" cy="8485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40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795C5-1D76-A2C2-A621-6F99254F6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Importance sampling for optimization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B269D-278F-2BE7-F262-940F4278F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To apply importance sampling for optimization we need to find data with higher importance</a:t>
            </a:r>
          </a:p>
          <a:p>
            <a:endParaRPr lang="en-US" dirty="0"/>
          </a:p>
          <a:p>
            <a:r>
              <a:rPr lang="en-US" dirty="0"/>
              <a:t>In a classification task high loss data cluster along the boundary decision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this data are well classified, the rest of the </a:t>
            </a:r>
            <a:br>
              <a:rPr lang="en-US" dirty="0"/>
            </a:br>
            <a:r>
              <a:rPr lang="en-US" dirty="0"/>
              <a:t>dataset will be well classified by side effect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r>
              <a:rPr lang="en-US" dirty="0"/>
              <a:t>There exist no sampling strategy giving optimal properties</a:t>
            </a:r>
            <a:br>
              <a:rPr lang="en-US" dirty="0"/>
            </a:br>
            <a:r>
              <a:rPr lang="en-US" dirty="0"/>
              <a:t>at all optimization step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E6D13F91-7160-824A-E882-3120C0FC4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6108" y="2318674"/>
            <a:ext cx="4132932" cy="3027101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F130E594-A68C-4633-A70F-96184302205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5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16110" y="2314953"/>
            <a:ext cx="4132932" cy="3027101"/>
          </a:xfrm>
          <a:prstGeom prst="rect">
            <a:avLst/>
          </a:prstGeom>
        </p:spPr>
      </p:pic>
      <p:pic>
        <p:nvPicPr>
          <p:cNvPr id="4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6E235DFE-1B1B-81A2-F266-9FFF802E6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3" t="28165" r="10331" b="49870"/>
          <a:stretch/>
        </p:blipFill>
        <p:spPr bwMode="auto">
          <a:xfrm>
            <a:off x="7815720" y="5303920"/>
            <a:ext cx="1070454" cy="73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EF7794EA-AC58-EA0C-3569-BE50E0D77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6" t="54106" r="61446" b="23274"/>
          <a:stretch/>
        </p:blipFill>
        <p:spPr bwMode="auto">
          <a:xfrm>
            <a:off x="10917369" y="5492601"/>
            <a:ext cx="1162801" cy="75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C7CB2A31-34DF-6CC7-6185-0C07C078C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29721" r="51100" b="48315"/>
          <a:stretch/>
        </p:blipFill>
        <p:spPr bwMode="auto">
          <a:xfrm>
            <a:off x="6649707" y="2567933"/>
            <a:ext cx="1059144" cy="73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51C2864-0A0D-B55E-CA77-8C126189A40A}"/>
              </a:ext>
            </a:extLst>
          </p:cNvPr>
          <p:cNvCxnSpPr>
            <a:cxnSpLocks/>
            <a:endCxn id="42" idx="3"/>
          </p:cNvCxnSpPr>
          <p:nvPr/>
        </p:nvCxnSpPr>
        <p:spPr>
          <a:xfrm flipH="1" flipV="1">
            <a:off x="7708851" y="2935050"/>
            <a:ext cx="1177323" cy="293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E0C1E-D58F-77E6-1AD1-BC7C6E8249E8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8350948" y="4833158"/>
            <a:ext cx="410859" cy="470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9EE2DE0-8A07-C5B7-A569-2D81DBB93413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10838549" y="3495867"/>
            <a:ext cx="660221" cy="1996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07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EE92D-7264-A12D-9650-5983C180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mini-batch sampling</a:t>
            </a:r>
          </a:p>
        </p:txBody>
      </p:sp>
      <p:pic>
        <p:nvPicPr>
          <p:cNvPr id="4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A71FE480-2B04-6724-0192-EE6930E5B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1" t="29904" r="40601" b="48132"/>
          <a:stretch/>
        </p:blipFill>
        <p:spPr bwMode="auto">
          <a:xfrm>
            <a:off x="2531745" y="261058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BFADC276-B511-D18A-D955-06E3FA686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29721" r="51100" b="48315"/>
          <a:stretch/>
        </p:blipFill>
        <p:spPr bwMode="auto">
          <a:xfrm>
            <a:off x="3451860" y="2597767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EB63D36C-A461-1D04-300F-8DE165FB7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52292" r="51100" b="25744"/>
          <a:stretch/>
        </p:blipFill>
        <p:spPr bwMode="auto">
          <a:xfrm>
            <a:off x="4371975" y="2597767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ED938E65-0D37-5C3A-5EF7-C4CB5246E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30296" r="72330" b="47740"/>
          <a:stretch/>
        </p:blipFill>
        <p:spPr bwMode="auto">
          <a:xfrm>
            <a:off x="5292090" y="2597767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3CAEABDE-556B-9B55-9BF2-4ED923E06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2293" r="30488" b="75743"/>
          <a:stretch/>
        </p:blipFill>
        <p:spPr bwMode="auto">
          <a:xfrm>
            <a:off x="6212205" y="2597766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5C2BCE-80E7-CB97-933E-443DF7F372A4}"/>
              </a:ext>
            </a:extLst>
          </p:cNvPr>
          <p:cNvSpPr/>
          <p:nvPr/>
        </p:nvSpPr>
        <p:spPr>
          <a:xfrm>
            <a:off x="2741815" y="1384266"/>
            <a:ext cx="357447" cy="11388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50A67A-DCDA-E305-F4AE-347DEB9DADA9}"/>
              </a:ext>
            </a:extLst>
          </p:cNvPr>
          <p:cNvSpPr/>
          <p:nvPr/>
        </p:nvSpPr>
        <p:spPr>
          <a:xfrm>
            <a:off x="3682711" y="2273727"/>
            <a:ext cx="357447" cy="2425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7CC74F-EA0D-41B1-521A-72299A432AB4}"/>
              </a:ext>
            </a:extLst>
          </p:cNvPr>
          <p:cNvSpPr/>
          <p:nvPr/>
        </p:nvSpPr>
        <p:spPr>
          <a:xfrm>
            <a:off x="4602826" y="1930478"/>
            <a:ext cx="357447" cy="5857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DC661C-3E03-CDA2-E935-D4FA21CEA4DC}"/>
              </a:ext>
            </a:extLst>
          </p:cNvPr>
          <p:cNvSpPr/>
          <p:nvPr/>
        </p:nvSpPr>
        <p:spPr>
          <a:xfrm>
            <a:off x="5469168" y="1600396"/>
            <a:ext cx="357447" cy="9227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6652B0-2771-DA84-6AE9-1962F96CBAE4}"/>
              </a:ext>
            </a:extLst>
          </p:cNvPr>
          <p:cNvSpPr/>
          <p:nvPr/>
        </p:nvSpPr>
        <p:spPr>
          <a:xfrm>
            <a:off x="6436821" y="2434764"/>
            <a:ext cx="357447" cy="883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4BF65B7-0FC0-EC33-72AA-7A67455A64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29" y="4234292"/>
            <a:ext cx="1185854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6EE02FCC-FCF0-6D36-1210-AE2BE0F68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8" t="28036" r="20514" b="50000"/>
          <a:stretch/>
        </p:blipFill>
        <p:spPr bwMode="auto">
          <a:xfrm>
            <a:off x="7129949" y="2597765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BD1EDD90-5B39-77A8-75F2-292B8584A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52145" r="30488" b="25891"/>
          <a:stretch/>
        </p:blipFill>
        <p:spPr bwMode="auto">
          <a:xfrm>
            <a:off x="8050064" y="2597765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17FAA69-3FA7-D639-0997-4C4B32D9D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6" t="52215" r="10356" b="25821"/>
          <a:stretch/>
        </p:blipFill>
        <p:spPr bwMode="auto">
          <a:xfrm>
            <a:off x="8970179" y="261058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A27E5732-9FA3-D8D1-04A2-AD9109540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77555" r="62234" b="481"/>
          <a:stretch/>
        </p:blipFill>
        <p:spPr bwMode="auto">
          <a:xfrm>
            <a:off x="9885151" y="2597765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B09D6FCC-874C-EF33-3306-87569A0BD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6347" r="82736" b="71689"/>
          <a:stretch/>
        </p:blipFill>
        <p:spPr bwMode="auto">
          <a:xfrm>
            <a:off x="10800123" y="261058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E6CE78F-E406-E909-E9F5-F427E0840DEA}"/>
              </a:ext>
            </a:extLst>
          </p:cNvPr>
          <p:cNvSpPr/>
          <p:nvPr/>
        </p:nvSpPr>
        <p:spPr>
          <a:xfrm>
            <a:off x="7360800" y="2339340"/>
            <a:ext cx="357447" cy="1837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541660-1777-4199-AD0E-C9FC81043958}"/>
              </a:ext>
            </a:extLst>
          </p:cNvPr>
          <p:cNvSpPr/>
          <p:nvPr/>
        </p:nvSpPr>
        <p:spPr>
          <a:xfrm>
            <a:off x="8280915" y="1937322"/>
            <a:ext cx="357447" cy="5857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56A30C-5181-CB69-3F12-7BEF4BEAE128}"/>
              </a:ext>
            </a:extLst>
          </p:cNvPr>
          <p:cNvSpPr/>
          <p:nvPr/>
        </p:nvSpPr>
        <p:spPr>
          <a:xfrm>
            <a:off x="9201030" y="2273728"/>
            <a:ext cx="357447" cy="2493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6DEFCB-4E20-FFF0-AF8B-7A7404E44C53}"/>
              </a:ext>
            </a:extLst>
          </p:cNvPr>
          <p:cNvSpPr/>
          <p:nvPr/>
        </p:nvSpPr>
        <p:spPr>
          <a:xfrm>
            <a:off x="10121145" y="1384266"/>
            <a:ext cx="357447" cy="11388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90B9F7-D9DB-60DA-D440-2391DA8960E8}"/>
              </a:ext>
            </a:extLst>
          </p:cNvPr>
          <p:cNvSpPr/>
          <p:nvPr/>
        </p:nvSpPr>
        <p:spPr>
          <a:xfrm>
            <a:off x="11030974" y="1874520"/>
            <a:ext cx="357447" cy="6485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153A484-F802-67C5-5C68-3F2C2E840059}"/>
              </a:ext>
            </a:extLst>
          </p:cNvPr>
          <p:cNvSpPr/>
          <p:nvPr/>
        </p:nvSpPr>
        <p:spPr>
          <a:xfrm>
            <a:off x="4529368" y="4689852"/>
            <a:ext cx="5201162" cy="128016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9C8489-4BCC-2ED7-2797-7DEF1523F72F}"/>
              </a:ext>
            </a:extLst>
          </p:cNvPr>
          <p:cNvSpPr txBox="1"/>
          <p:nvPr/>
        </p:nvSpPr>
        <p:spPr>
          <a:xfrm>
            <a:off x="4487657" y="4276804"/>
            <a:ext cx="120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Mini-batch</a:t>
            </a:r>
          </a:p>
        </p:txBody>
      </p:sp>
      <p:pic>
        <p:nvPicPr>
          <p:cNvPr id="28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8AA7FFAD-B795-289D-2A69-FFA1CA865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30296" r="72330" b="47740"/>
          <a:stretch/>
        </p:blipFill>
        <p:spPr bwMode="auto">
          <a:xfrm>
            <a:off x="5292090" y="2597764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C68D96DB-C4BB-06D3-E8AF-DDFAA2338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6" t="52215" r="10356" b="25821"/>
          <a:stretch/>
        </p:blipFill>
        <p:spPr bwMode="auto">
          <a:xfrm>
            <a:off x="8970179" y="261058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9388720F-DF2D-ADCC-D8D4-5D6E2F79C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1" t="29904" r="40601" b="48132"/>
          <a:stretch/>
        </p:blipFill>
        <p:spPr bwMode="auto">
          <a:xfrm>
            <a:off x="2531745" y="261058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42B9A44F-49D9-B5B1-C01E-E0AE85ADE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77555" r="62234" b="481"/>
          <a:stretch/>
        </p:blipFill>
        <p:spPr bwMode="auto">
          <a:xfrm>
            <a:off x="9889482" y="2597764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90CCEE5-1632-EFCD-6497-55D7C24AD8D2}"/>
              </a:ext>
            </a:extLst>
          </p:cNvPr>
          <p:cNvSpPr txBox="1"/>
          <p:nvPr/>
        </p:nvSpPr>
        <p:spPr>
          <a:xfrm>
            <a:off x="1097280" y="1894223"/>
            <a:ext cx="1265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</a:t>
            </a:r>
          </a:p>
          <a:p>
            <a:pPr algn="ctr"/>
            <a:r>
              <a:rPr lang="en-US" dirty="0"/>
              <a:t>importance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763E3E5-EC68-E9FC-10DC-252B8A1E4943}"/>
              </a:ext>
            </a:extLst>
          </p:cNvPr>
          <p:cNvSpPr/>
          <p:nvPr/>
        </p:nvSpPr>
        <p:spPr>
          <a:xfrm>
            <a:off x="5234939" y="1218011"/>
            <a:ext cx="923925" cy="2044931"/>
          </a:xfrm>
          <a:prstGeom prst="roundRect">
            <a:avLst>
              <a:gd name="adj" fmla="val 6014"/>
            </a:avLst>
          </a:prstGeom>
          <a:noFill/>
          <a:ln w="571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8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4115 0.3564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30208 -0.001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-0.2362 0.353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0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208 -0.00185 L -0.22604 -0.0018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40247 0.3534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17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04 -0.00185 L 0.37708 0.0016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5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10521 0.35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11D5F1-428A-C7DC-AD57-971700F65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Optimization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6B6F1-124F-1C67-6AD3-034C01400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34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558A5-3E66-AB4E-9E20-60B1F60B0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Importance sampling for optimization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565525-1718-32BE-4045-FDF4688C1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13" b="95630" l="5437" r="96699">
                        <a14:foregroundMark x1="6019" y1="5913" x2="6019" y2="5913"/>
                        <a14:foregroundMark x1="6214" y1="88175" x2="6214" y2="88175"/>
                        <a14:foregroundMark x1="10291" y1="95373" x2="10291" y2="95373"/>
                        <a14:foregroundMark x1="57670" y1="95373" x2="57670" y2="95373"/>
                        <a14:foregroundMark x1="93204" y1="95630" x2="93204" y2="95630"/>
                        <a14:foregroundMark x1="96699" y1="95373" x2="96699" y2="95373"/>
                        <a14:foregroundMark x1="18447" y1="57069" x2="18447" y2="570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33" y="4071646"/>
            <a:ext cx="2857145" cy="21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F32A21B-FED8-F72B-6407-5296649A0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70" b="95887" l="6214" r="95534">
                        <a14:foregroundMark x1="6214" y1="6170" x2="6214" y2="6170"/>
                        <a14:foregroundMark x1="24660" y1="91260" x2="24660" y2="91260"/>
                        <a14:foregroundMark x1="8932" y1="95116" x2="8932" y2="95116"/>
                        <a14:foregroundMark x1="95534" y1="95887" x2="95534" y2="95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60" y="3253475"/>
            <a:ext cx="2857145" cy="21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D0B5159-4543-69BF-48D6-887A94F94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27" b="95630" l="6214" r="97282">
                        <a14:foregroundMark x1="67961" y1="56555" x2="67961" y2="56555"/>
                        <a14:foregroundMark x1="73204" y1="61697" x2="73204" y2="61697"/>
                        <a14:foregroundMark x1="66990" y1="95116" x2="66990" y2="95116"/>
                        <a14:foregroundMark x1="68738" y1="83805" x2="68738" y2="83805"/>
                        <a14:foregroundMark x1="61165" y1="77378" x2="61165" y2="77378"/>
                        <a14:foregroundMark x1="94369" y1="95630" x2="94369" y2="95630"/>
                        <a14:foregroundMark x1="97282" y1="95630" x2="97282" y2="95630"/>
                        <a14:foregroundMark x1="33592" y1="95373" x2="33592" y2="95373"/>
                        <a14:foregroundMark x1="47767" y1="95373" x2="47767" y2="95373"/>
                        <a14:foregroundMark x1="6214" y1="70437" x2="6214" y2="70437"/>
                        <a14:foregroundMark x1="6214" y1="4627" x2="6214" y2="4627"/>
                        <a14:backgroundMark x1="46408" y1="31105" x2="46408" y2="31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998" y="2096817"/>
            <a:ext cx="2857145" cy="21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0658C9A-B682-B15E-9CA0-98BA35FD3BA1}"/>
              </a:ext>
            </a:extLst>
          </p:cNvPr>
          <p:cNvGrpSpPr/>
          <p:nvPr/>
        </p:nvGrpSpPr>
        <p:grpSpPr>
          <a:xfrm>
            <a:off x="1097280" y="2569257"/>
            <a:ext cx="1226687" cy="1587256"/>
            <a:chOff x="8776915" y="1209095"/>
            <a:chExt cx="1226687" cy="158725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6DA3E45-C747-15D9-CBC4-58570A4FB13C}"/>
                </a:ext>
              </a:extLst>
            </p:cNvPr>
            <p:cNvGrpSpPr/>
            <p:nvPr/>
          </p:nvGrpSpPr>
          <p:grpSpPr>
            <a:xfrm>
              <a:off x="8776915" y="1209095"/>
              <a:ext cx="1226687" cy="1340787"/>
              <a:chOff x="1614115" y="2710235"/>
              <a:chExt cx="1226687" cy="1340787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A40BAAE-8DEF-285B-5975-8E85A20D1D1A}"/>
                  </a:ext>
                </a:extLst>
              </p:cNvPr>
              <p:cNvCxnSpPr>
                <a:cxnSpLocks/>
                <a:stCxn id="36" idx="7"/>
                <a:endCxn id="33" idx="2"/>
              </p:cNvCxnSpPr>
              <p:nvPr/>
            </p:nvCxnSpPr>
            <p:spPr>
              <a:xfrm flipV="1">
                <a:off x="1817721" y="2829505"/>
                <a:ext cx="247629" cy="758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633E7E2-EB07-882E-18DC-458C29B3F44B}"/>
                  </a:ext>
                </a:extLst>
              </p:cNvPr>
              <p:cNvCxnSpPr>
                <a:stCxn id="36" idx="6"/>
                <a:endCxn id="32" idx="2"/>
              </p:cNvCxnSpPr>
              <p:nvPr/>
            </p:nvCxnSpPr>
            <p:spPr>
              <a:xfrm>
                <a:off x="1852654" y="2989691"/>
                <a:ext cx="212695" cy="207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2DF21EC-E766-6AD3-2E32-129132FF5897}"/>
                  </a:ext>
                </a:extLst>
              </p:cNvPr>
              <p:cNvCxnSpPr>
                <a:cxnSpLocks/>
                <a:stCxn id="36" idx="5"/>
                <a:endCxn id="34" idx="1"/>
              </p:cNvCxnSpPr>
              <p:nvPr/>
            </p:nvCxnSpPr>
            <p:spPr>
              <a:xfrm>
                <a:off x="1817721" y="3074027"/>
                <a:ext cx="282562" cy="4072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B0C8A-1AC0-139B-3206-53AFC6B99535}"/>
                  </a:ext>
                </a:extLst>
              </p:cNvPr>
              <p:cNvCxnSpPr>
                <a:cxnSpLocks/>
                <a:stCxn id="36" idx="5"/>
                <a:endCxn id="35" idx="1"/>
              </p:cNvCxnSpPr>
              <p:nvPr/>
            </p:nvCxnSpPr>
            <p:spPr>
              <a:xfrm>
                <a:off x="1817721" y="3074027"/>
                <a:ext cx="282560" cy="7733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953B1D7-7A06-F7B7-49CF-3DE1134A1939}"/>
                  </a:ext>
                </a:extLst>
              </p:cNvPr>
              <p:cNvCxnSpPr>
                <a:cxnSpLocks/>
                <a:stCxn id="37" idx="7"/>
                <a:endCxn id="33" idx="3"/>
              </p:cNvCxnSpPr>
              <p:nvPr/>
            </p:nvCxnSpPr>
            <p:spPr>
              <a:xfrm flipV="1">
                <a:off x="1817721" y="2913841"/>
                <a:ext cx="282562" cy="3824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281BC59-2F1F-8B57-00AB-E9048AF19650}"/>
                  </a:ext>
                </a:extLst>
              </p:cNvPr>
              <p:cNvCxnSpPr>
                <a:cxnSpLocks/>
                <a:stCxn id="33" idx="3"/>
                <a:endCxn id="38" idx="7"/>
              </p:cNvCxnSpPr>
              <p:nvPr/>
            </p:nvCxnSpPr>
            <p:spPr>
              <a:xfrm flipH="1">
                <a:off x="1817721" y="2913841"/>
                <a:ext cx="282562" cy="7733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8C9168C-7E50-2D88-3175-A6B65E74DA88}"/>
                  </a:ext>
                </a:extLst>
              </p:cNvPr>
              <p:cNvCxnSpPr>
                <a:cxnSpLocks/>
                <a:stCxn id="38" idx="7"/>
                <a:endCxn id="32" idx="3"/>
              </p:cNvCxnSpPr>
              <p:nvPr/>
            </p:nvCxnSpPr>
            <p:spPr>
              <a:xfrm flipV="1">
                <a:off x="1817721" y="3281920"/>
                <a:ext cx="282561" cy="4053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62C2AB7-1A5D-994A-44A6-5ACC8911E10F}"/>
                  </a:ext>
                </a:extLst>
              </p:cNvPr>
              <p:cNvCxnSpPr>
                <a:cxnSpLocks/>
                <a:stCxn id="38" idx="5"/>
                <a:endCxn id="35" idx="2"/>
              </p:cNvCxnSpPr>
              <p:nvPr/>
            </p:nvCxnSpPr>
            <p:spPr>
              <a:xfrm>
                <a:off x="1817721" y="3855905"/>
                <a:ext cx="247627" cy="758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BB38C78-419A-B740-BDF3-F9B3415079E0}"/>
                  </a:ext>
                </a:extLst>
              </p:cNvPr>
              <p:cNvCxnSpPr>
                <a:cxnSpLocks/>
                <a:stCxn id="38" idx="6"/>
                <a:endCxn id="34" idx="2"/>
              </p:cNvCxnSpPr>
              <p:nvPr/>
            </p:nvCxnSpPr>
            <p:spPr>
              <a:xfrm flipV="1">
                <a:off x="1852654" y="3565663"/>
                <a:ext cx="212696" cy="2059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53702AF-369E-5012-07A8-B6C19E8FA5A3}"/>
                  </a:ext>
                </a:extLst>
              </p:cNvPr>
              <p:cNvCxnSpPr>
                <a:cxnSpLocks/>
                <a:stCxn id="37" idx="5"/>
                <a:endCxn id="35" idx="1"/>
              </p:cNvCxnSpPr>
              <p:nvPr/>
            </p:nvCxnSpPr>
            <p:spPr>
              <a:xfrm>
                <a:off x="1817721" y="3464966"/>
                <a:ext cx="282560" cy="382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C1648FB-9014-D873-5F6E-735271C8B973}"/>
                  </a:ext>
                </a:extLst>
              </p:cNvPr>
              <p:cNvCxnSpPr>
                <a:cxnSpLocks/>
                <a:stCxn id="37" idx="6"/>
                <a:endCxn id="32" idx="2"/>
              </p:cNvCxnSpPr>
              <p:nvPr/>
            </p:nvCxnSpPr>
            <p:spPr>
              <a:xfrm flipV="1">
                <a:off x="1852654" y="3197584"/>
                <a:ext cx="212695" cy="1830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8B9D51D-78D0-D82C-34C9-20AF4C548E30}"/>
                  </a:ext>
                </a:extLst>
              </p:cNvPr>
              <p:cNvCxnSpPr>
                <a:cxnSpLocks/>
                <a:stCxn id="37" idx="6"/>
                <a:endCxn id="34" idx="2"/>
              </p:cNvCxnSpPr>
              <p:nvPr/>
            </p:nvCxnSpPr>
            <p:spPr>
              <a:xfrm>
                <a:off x="1852654" y="3380630"/>
                <a:ext cx="212696" cy="1850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8F73B1A-0BD9-FA47-E31C-9028295BEF83}"/>
                  </a:ext>
                </a:extLst>
              </p:cNvPr>
              <p:cNvCxnSpPr>
                <a:cxnSpLocks/>
                <a:stCxn id="33" idx="6"/>
                <a:endCxn id="30" idx="2"/>
              </p:cNvCxnSpPr>
              <p:nvPr/>
            </p:nvCxnSpPr>
            <p:spPr>
              <a:xfrm>
                <a:off x="2303889" y="2829505"/>
                <a:ext cx="298374" cy="34751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15B027C-33AC-9016-2FC9-695317FC5D7D}"/>
                  </a:ext>
                </a:extLst>
              </p:cNvPr>
              <p:cNvCxnSpPr>
                <a:cxnSpLocks/>
                <a:stCxn id="33" idx="6"/>
                <a:endCxn id="31" idx="2"/>
              </p:cNvCxnSpPr>
              <p:nvPr/>
            </p:nvCxnSpPr>
            <p:spPr>
              <a:xfrm>
                <a:off x="2303889" y="2829505"/>
                <a:ext cx="298374" cy="7823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AB5BBBB-5163-773A-4D89-FCED4606DD9E}"/>
                  </a:ext>
                </a:extLst>
              </p:cNvPr>
              <p:cNvCxnSpPr>
                <a:cxnSpLocks/>
                <a:stCxn id="32" idx="6"/>
                <a:endCxn id="30" idx="2"/>
              </p:cNvCxnSpPr>
              <p:nvPr/>
            </p:nvCxnSpPr>
            <p:spPr>
              <a:xfrm flipV="1">
                <a:off x="2303888" y="3177024"/>
                <a:ext cx="298375" cy="205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0456968-31D9-E8AB-A3B2-182FBDF788D0}"/>
                  </a:ext>
                </a:extLst>
              </p:cNvPr>
              <p:cNvCxnSpPr>
                <a:cxnSpLocks/>
                <a:stCxn id="32" idx="6"/>
                <a:endCxn id="31" idx="2"/>
              </p:cNvCxnSpPr>
              <p:nvPr/>
            </p:nvCxnSpPr>
            <p:spPr>
              <a:xfrm>
                <a:off x="2303888" y="3197584"/>
                <a:ext cx="298375" cy="4142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09F14ED-404D-9E33-F6B6-C48FD961CEB4}"/>
                  </a:ext>
                </a:extLst>
              </p:cNvPr>
              <p:cNvCxnSpPr>
                <a:cxnSpLocks/>
                <a:stCxn id="31" idx="2"/>
                <a:endCxn id="34" idx="6"/>
              </p:cNvCxnSpPr>
              <p:nvPr/>
            </p:nvCxnSpPr>
            <p:spPr>
              <a:xfrm flipH="1" flipV="1">
                <a:off x="2303889" y="3565663"/>
                <a:ext cx="298374" cy="462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A0B6934-549F-8FE3-ADC9-0505236C6AA2}"/>
                  </a:ext>
                </a:extLst>
              </p:cNvPr>
              <p:cNvCxnSpPr>
                <a:cxnSpLocks/>
                <a:stCxn id="30" idx="2"/>
                <a:endCxn id="34" idx="6"/>
              </p:cNvCxnSpPr>
              <p:nvPr/>
            </p:nvCxnSpPr>
            <p:spPr>
              <a:xfrm flipH="1">
                <a:off x="2303889" y="3177024"/>
                <a:ext cx="298374" cy="3886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E608987-8647-EF97-8BBC-6F1FE953163B}"/>
                  </a:ext>
                </a:extLst>
              </p:cNvPr>
              <p:cNvCxnSpPr>
                <a:cxnSpLocks/>
                <a:stCxn id="31" idx="2"/>
                <a:endCxn id="35" idx="6"/>
              </p:cNvCxnSpPr>
              <p:nvPr/>
            </p:nvCxnSpPr>
            <p:spPr>
              <a:xfrm flipH="1">
                <a:off x="2303887" y="3611881"/>
                <a:ext cx="298376" cy="319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75090C7-1346-FB7B-2326-F7CB9FE1D90B}"/>
                  </a:ext>
                </a:extLst>
              </p:cNvPr>
              <p:cNvCxnSpPr>
                <a:cxnSpLocks/>
                <a:stCxn id="30" idx="2"/>
                <a:endCxn id="35" idx="6"/>
              </p:cNvCxnSpPr>
              <p:nvPr/>
            </p:nvCxnSpPr>
            <p:spPr>
              <a:xfrm flipH="1">
                <a:off x="2303887" y="3177024"/>
                <a:ext cx="298376" cy="7547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1AAFAB44-8909-CA62-6CAB-D35FD1CD75C0}"/>
                  </a:ext>
                </a:extLst>
              </p:cNvPr>
              <p:cNvGrpSpPr/>
              <p:nvPr/>
            </p:nvGrpSpPr>
            <p:grpSpPr>
              <a:xfrm>
                <a:off x="1614115" y="2870421"/>
                <a:ext cx="238539" cy="1020417"/>
                <a:chOff x="1614115" y="2870421"/>
                <a:chExt cx="238539" cy="1020417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C069EBD-4A3D-9C02-A32E-DFBBA9B2894A}"/>
                    </a:ext>
                  </a:extLst>
                </p:cNvPr>
                <p:cNvSpPr/>
                <p:nvPr/>
              </p:nvSpPr>
              <p:spPr>
                <a:xfrm>
                  <a:off x="1614115" y="2870421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9475DF13-52E4-6A8A-ABBA-50C5ED8C5799}"/>
                    </a:ext>
                  </a:extLst>
                </p:cNvPr>
                <p:cNvSpPr/>
                <p:nvPr/>
              </p:nvSpPr>
              <p:spPr>
                <a:xfrm>
                  <a:off x="1614115" y="3261360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8819D88A-AA45-98AC-0552-FA5D94C1FC2D}"/>
                    </a:ext>
                  </a:extLst>
                </p:cNvPr>
                <p:cNvSpPr/>
                <p:nvPr/>
              </p:nvSpPr>
              <p:spPr>
                <a:xfrm>
                  <a:off x="1614115" y="3652299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85E7C5E-4CF4-D25B-15E5-5C16DFC69CFE}"/>
                  </a:ext>
                </a:extLst>
              </p:cNvPr>
              <p:cNvGrpSpPr/>
              <p:nvPr/>
            </p:nvGrpSpPr>
            <p:grpSpPr>
              <a:xfrm>
                <a:off x="2065348" y="2710235"/>
                <a:ext cx="238541" cy="1340787"/>
                <a:chOff x="2028906" y="2703298"/>
                <a:chExt cx="238541" cy="1340787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DF45FB0F-0882-0044-49D5-DC42A0304D76}"/>
                    </a:ext>
                  </a:extLst>
                </p:cNvPr>
                <p:cNvSpPr/>
                <p:nvPr/>
              </p:nvSpPr>
              <p:spPr>
                <a:xfrm>
                  <a:off x="2028907" y="3071377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E06EFBEB-2606-463F-327E-4FAA034F18C3}"/>
                    </a:ext>
                  </a:extLst>
                </p:cNvPr>
                <p:cNvSpPr/>
                <p:nvPr/>
              </p:nvSpPr>
              <p:spPr>
                <a:xfrm>
                  <a:off x="2028908" y="2703298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CAB5962B-C106-ACB4-1B28-6D5CE669678D}"/>
                    </a:ext>
                  </a:extLst>
                </p:cNvPr>
                <p:cNvSpPr/>
                <p:nvPr/>
              </p:nvSpPr>
              <p:spPr>
                <a:xfrm>
                  <a:off x="2028908" y="343945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AFD5FD78-6057-7B53-FFAD-8357FD879B43}"/>
                    </a:ext>
                  </a:extLst>
                </p:cNvPr>
                <p:cNvSpPr/>
                <p:nvPr/>
              </p:nvSpPr>
              <p:spPr>
                <a:xfrm>
                  <a:off x="2028906" y="380554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B69B1BA-2C0B-7A61-0938-1418165EAD6D}"/>
                  </a:ext>
                </a:extLst>
              </p:cNvPr>
              <p:cNvGrpSpPr/>
              <p:nvPr/>
            </p:nvGrpSpPr>
            <p:grpSpPr>
              <a:xfrm>
                <a:off x="2602263" y="3057754"/>
                <a:ext cx="238539" cy="673396"/>
                <a:chOff x="2594313" y="3046417"/>
                <a:chExt cx="238539" cy="673396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A30F554-4D1A-F086-0B81-43CC9C0AAA05}"/>
                    </a:ext>
                  </a:extLst>
                </p:cNvPr>
                <p:cNvSpPr/>
                <p:nvPr/>
              </p:nvSpPr>
              <p:spPr>
                <a:xfrm>
                  <a:off x="2594313" y="3046417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596676BD-ECDB-3077-C265-845951DB5321}"/>
                    </a:ext>
                  </a:extLst>
                </p:cNvPr>
                <p:cNvSpPr/>
                <p:nvPr/>
              </p:nvSpPr>
              <p:spPr>
                <a:xfrm>
                  <a:off x="2594313" y="3481274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6CB44B-745C-B63F-72CB-493B7B1D011E}"/>
                </a:ext>
              </a:extLst>
            </p:cNvPr>
            <p:cNvSpPr txBox="1"/>
            <p:nvPr/>
          </p:nvSpPr>
          <p:spPr>
            <a:xfrm>
              <a:off x="9488552" y="2303908"/>
              <a:ext cx="3626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>
                  <a:solidFill>
                    <a:srgbClr val="D09E00"/>
                  </a:solidFill>
                </a:rPr>
                <a:t>θ</a:t>
              </a:r>
              <a:endParaRPr lang="en-US" sz="2600" dirty="0">
                <a:solidFill>
                  <a:srgbClr val="D09E00"/>
                </a:solidFill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AAA377F-81A0-86DC-490A-8240100782F6}"/>
              </a:ext>
            </a:extLst>
          </p:cNvPr>
          <p:cNvSpPr/>
          <p:nvPr/>
        </p:nvSpPr>
        <p:spPr>
          <a:xfrm>
            <a:off x="1497824" y="3617715"/>
            <a:ext cx="350833" cy="3508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990A829-9913-1BDE-B488-9C0C44B4DFCC}"/>
              </a:ext>
            </a:extLst>
          </p:cNvPr>
          <p:cNvSpPr/>
          <p:nvPr/>
        </p:nvSpPr>
        <p:spPr>
          <a:xfrm>
            <a:off x="2029280" y="3293130"/>
            <a:ext cx="350833" cy="35083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D0FD65A-84A4-7CF9-901A-03E56B0958EA}"/>
              </a:ext>
            </a:extLst>
          </p:cNvPr>
          <p:cNvSpPr/>
          <p:nvPr/>
        </p:nvSpPr>
        <p:spPr>
          <a:xfrm>
            <a:off x="1041132" y="2672891"/>
            <a:ext cx="350833" cy="35083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E7F5A5-4EFC-4807-F8FB-24AC20D3232F}"/>
              </a:ext>
            </a:extLst>
          </p:cNvPr>
          <p:cNvCxnSpPr>
            <a:cxnSpLocks/>
          </p:cNvCxnSpPr>
          <p:nvPr/>
        </p:nvCxnSpPr>
        <p:spPr>
          <a:xfrm>
            <a:off x="1497824" y="3983942"/>
            <a:ext cx="1250139" cy="21358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2890487-5504-4EE0-7DEA-74C08CC33419}"/>
              </a:ext>
            </a:extLst>
          </p:cNvPr>
          <p:cNvCxnSpPr>
            <a:cxnSpLocks/>
          </p:cNvCxnSpPr>
          <p:nvPr/>
        </p:nvCxnSpPr>
        <p:spPr>
          <a:xfrm>
            <a:off x="1848657" y="3613001"/>
            <a:ext cx="921171" cy="5252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B24B996-76DB-F388-F698-373F6E44FEB8}"/>
              </a:ext>
            </a:extLst>
          </p:cNvPr>
          <p:cNvCxnSpPr>
            <a:cxnSpLocks/>
          </p:cNvCxnSpPr>
          <p:nvPr/>
        </p:nvCxnSpPr>
        <p:spPr>
          <a:xfrm>
            <a:off x="2029280" y="3634520"/>
            <a:ext cx="2114095" cy="168483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192308D-14C4-D4D6-EE1B-A7D124718724}"/>
              </a:ext>
            </a:extLst>
          </p:cNvPr>
          <p:cNvCxnSpPr>
            <a:cxnSpLocks/>
          </p:cNvCxnSpPr>
          <p:nvPr/>
        </p:nvCxnSpPr>
        <p:spPr>
          <a:xfrm>
            <a:off x="2367582" y="3293130"/>
            <a:ext cx="1775793" cy="2661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56B20A9-01CC-5128-FCAA-55500860E8E9}"/>
              </a:ext>
            </a:extLst>
          </p:cNvPr>
          <p:cNvCxnSpPr>
            <a:cxnSpLocks/>
          </p:cNvCxnSpPr>
          <p:nvPr/>
        </p:nvCxnSpPr>
        <p:spPr>
          <a:xfrm flipV="1">
            <a:off x="1391965" y="2161144"/>
            <a:ext cx="4427810" cy="52256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1EF39C5-BB23-34C0-8DC3-C589EE4D94B9}"/>
              </a:ext>
            </a:extLst>
          </p:cNvPr>
          <p:cNvCxnSpPr>
            <a:cxnSpLocks/>
          </p:cNvCxnSpPr>
          <p:nvPr/>
        </p:nvCxnSpPr>
        <p:spPr>
          <a:xfrm>
            <a:off x="1391965" y="3011176"/>
            <a:ext cx="4427810" cy="114994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AD9FC6FA-02CC-48BE-A3C9-7ADCA45A4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4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2">
            <a:extLst>
              <a:ext uri="{FF2B5EF4-FFF2-40B4-BE49-F238E27FC236}">
                <a16:creationId xmlns:a16="http://schemas.microsoft.com/office/drawing/2014/main" id="{AF019150-21FA-B78B-BEFC-6FA8E43A2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13" b="95630" l="5437" r="96699">
                        <a14:foregroundMark x1="6019" y1="5913" x2="6019" y2="5913"/>
                        <a14:foregroundMark x1="6214" y1="88175" x2="6214" y2="88175"/>
                        <a14:foregroundMark x1="10291" y1="95373" x2="10291" y2="95373"/>
                        <a14:foregroundMark x1="57670" y1="95373" x2="57670" y2="95373"/>
                        <a14:foregroundMark x1="93204" y1="95630" x2="93204" y2="95630"/>
                        <a14:foregroundMark x1="96699" y1="95373" x2="96699" y2="95373"/>
                        <a14:foregroundMark x1="18447" y1="57069" x2="18447" y2="570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49" y="1853826"/>
            <a:ext cx="4905375" cy="370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4">
            <a:extLst>
              <a:ext uri="{FF2B5EF4-FFF2-40B4-BE49-F238E27FC236}">
                <a16:creationId xmlns:a16="http://schemas.microsoft.com/office/drawing/2014/main" id="{E68B22D5-3E5C-AE13-A731-1897DC8CC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70" b="95887" l="6214" r="95534">
                        <a14:foregroundMark x1="6214" y1="6170" x2="6214" y2="6170"/>
                        <a14:foregroundMark x1="24660" y1="91260" x2="24660" y2="91260"/>
                        <a14:foregroundMark x1="8932" y1="95116" x2="8932" y2="95116"/>
                        <a14:foregroundMark x1="95534" y1="95887" x2="95534" y2="95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48" y="1853826"/>
            <a:ext cx="4905375" cy="370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6">
            <a:extLst>
              <a:ext uri="{FF2B5EF4-FFF2-40B4-BE49-F238E27FC236}">
                <a16:creationId xmlns:a16="http://schemas.microsoft.com/office/drawing/2014/main" id="{843454A9-2270-B9E9-F538-610A11016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27" b="95630" l="6214" r="97282">
                        <a14:foregroundMark x1="67961" y1="56555" x2="67961" y2="56555"/>
                        <a14:foregroundMark x1="73204" y1="61697" x2="73204" y2="61697"/>
                        <a14:foregroundMark x1="66990" y1="95116" x2="66990" y2="95116"/>
                        <a14:foregroundMark x1="68738" y1="83805" x2="68738" y2="83805"/>
                        <a14:foregroundMark x1="61165" y1="77378" x2="61165" y2="77378"/>
                        <a14:foregroundMark x1="94369" y1="95630" x2="94369" y2="95630"/>
                        <a14:foregroundMark x1="97282" y1="95630" x2="97282" y2="95630"/>
                        <a14:foregroundMark x1="33592" y1="95373" x2="33592" y2="95373"/>
                        <a14:foregroundMark x1="47767" y1="95373" x2="47767" y2="95373"/>
                        <a14:foregroundMark x1="6214" y1="70437" x2="6214" y2="70437"/>
                        <a14:foregroundMark x1="6214" y1="4627" x2="6214" y2="4627"/>
                        <a14:backgroundMark x1="46408" y1="31105" x2="46408" y2="31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49" y="1853826"/>
            <a:ext cx="4905375" cy="370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B2EEF3-7B0F-9841-D7BB-DFEF7FCD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 for optimization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376D2D-B173-C9EC-97C5-3DC5B3F13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47" y="1862314"/>
            <a:ext cx="49053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B1DD4600-BE14-7A20-F000-EBBC86368F7C}"/>
              </a:ext>
            </a:extLst>
          </p:cNvPr>
          <p:cNvGrpSpPr/>
          <p:nvPr/>
        </p:nvGrpSpPr>
        <p:grpSpPr>
          <a:xfrm>
            <a:off x="1097280" y="2569257"/>
            <a:ext cx="1226687" cy="1587256"/>
            <a:chOff x="8776915" y="1209095"/>
            <a:chExt cx="1226687" cy="158725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BE4E52E-066A-211E-8CEB-770E51503E7D}"/>
                </a:ext>
              </a:extLst>
            </p:cNvPr>
            <p:cNvGrpSpPr/>
            <p:nvPr/>
          </p:nvGrpSpPr>
          <p:grpSpPr>
            <a:xfrm>
              <a:off x="8776915" y="1209095"/>
              <a:ext cx="1226687" cy="1340787"/>
              <a:chOff x="1614115" y="2710235"/>
              <a:chExt cx="1226687" cy="1340787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D9D3819-A712-EBD7-B3D1-E8E2F66AC244}"/>
                  </a:ext>
                </a:extLst>
              </p:cNvPr>
              <p:cNvCxnSpPr>
                <a:cxnSpLocks/>
                <a:stCxn id="2059" idx="7"/>
                <a:endCxn id="2056" idx="2"/>
              </p:cNvCxnSpPr>
              <p:nvPr/>
            </p:nvCxnSpPr>
            <p:spPr>
              <a:xfrm flipV="1">
                <a:off x="1817721" y="2829505"/>
                <a:ext cx="247629" cy="758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CB7EF84-FEA2-0F1B-516D-4E02BDA0B48D}"/>
                  </a:ext>
                </a:extLst>
              </p:cNvPr>
              <p:cNvCxnSpPr>
                <a:stCxn id="2059" idx="6"/>
                <a:endCxn id="2055" idx="2"/>
              </p:cNvCxnSpPr>
              <p:nvPr/>
            </p:nvCxnSpPr>
            <p:spPr>
              <a:xfrm>
                <a:off x="1852654" y="2989691"/>
                <a:ext cx="212695" cy="207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927A706-79E3-6BDF-684A-736270F89916}"/>
                  </a:ext>
                </a:extLst>
              </p:cNvPr>
              <p:cNvCxnSpPr>
                <a:cxnSpLocks/>
                <a:stCxn id="2059" idx="5"/>
                <a:endCxn id="2057" idx="1"/>
              </p:cNvCxnSpPr>
              <p:nvPr/>
            </p:nvCxnSpPr>
            <p:spPr>
              <a:xfrm>
                <a:off x="1817721" y="3074027"/>
                <a:ext cx="282562" cy="4072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D97193C-159C-DADA-D461-3E7F6E8BC89F}"/>
                  </a:ext>
                </a:extLst>
              </p:cNvPr>
              <p:cNvCxnSpPr>
                <a:cxnSpLocks/>
                <a:stCxn id="2059" idx="5"/>
                <a:endCxn id="2058" idx="1"/>
              </p:cNvCxnSpPr>
              <p:nvPr/>
            </p:nvCxnSpPr>
            <p:spPr>
              <a:xfrm>
                <a:off x="1817721" y="3074027"/>
                <a:ext cx="282560" cy="7733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EC1AE18-EBB5-65BC-74F1-38C20F484B81}"/>
                  </a:ext>
                </a:extLst>
              </p:cNvPr>
              <p:cNvCxnSpPr>
                <a:cxnSpLocks/>
                <a:stCxn id="2060" idx="7"/>
                <a:endCxn id="2056" idx="3"/>
              </p:cNvCxnSpPr>
              <p:nvPr/>
            </p:nvCxnSpPr>
            <p:spPr>
              <a:xfrm flipV="1">
                <a:off x="1817721" y="2913841"/>
                <a:ext cx="282562" cy="3824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C0702DC-48A7-4105-AA19-5816A8541E28}"/>
                  </a:ext>
                </a:extLst>
              </p:cNvPr>
              <p:cNvCxnSpPr>
                <a:cxnSpLocks/>
                <a:stCxn id="2056" idx="3"/>
                <a:endCxn id="2061" idx="7"/>
              </p:cNvCxnSpPr>
              <p:nvPr/>
            </p:nvCxnSpPr>
            <p:spPr>
              <a:xfrm flipH="1">
                <a:off x="1817721" y="2913841"/>
                <a:ext cx="282562" cy="7733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D42FC05-997E-9336-31CE-7046F569081E}"/>
                  </a:ext>
                </a:extLst>
              </p:cNvPr>
              <p:cNvCxnSpPr>
                <a:cxnSpLocks/>
                <a:stCxn id="2061" idx="7"/>
                <a:endCxn id="2055" idx="3"/>
              </p:cNvCxnSpPr>
              <p:nvPr/>
            </p:nvCxnSpPr>
            <p:spPr>
              <a:xfrm flipV="1">
                <a:off x="1817721" y="3281920"/>
                <a:ext cx="282561" cy="4053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0853192-55C6-C39A-EAB1-1F10E980CFF7}"/>
                  </a:ext>
                </a:extLst>
              </p:cNvPr>
              <p:cNvCxnSpPr>
                <a:cxnSpLocks/>
                <a:stCxn id="2061" idx="5"/>
                <a:endCxn id="2058" idx="2"/>
              </p:cNvCxnSpPr>
              <p:nvPr/>
            </p:nvCxnSpPr>
            <p:spPr>
              <a:xfrm>
                <a:off x="1817721" y="3855905"/>
                <a:ext cx="247627" cy="758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0D8C548-E4B0-80AF-C3DD-C26B88BFFFFA}"/>
                  </a:ext>
                </a:extLst>
              </p:cNvPr>
              <p:cNvCxnSpPr>
                <a:cxnSpLocks/>
                <a:stCxn id="2061" idx="6"/>
                <a:endCxn id="2057" idx="2"/>
              </p:cNvCxnSpPr>
              <p:nvPr/>
            </p:nvCxnSpPr>
            <p:spPr>
              <a:xfrm flipV="1">
                <a:off x="1852654" y="3565663"/>
                <a:ext cx="212696" cy="2059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3438300-3B53-9B32-44F6-93DD8BECF36F}"/>
                  </a:ext>
                </a:extLst>
              </p:cNvPr>
              <p:cNvCxnSpPr>
                <a:cxnSpLocks/>
                <a:stCxn id="2060" idx="5"/>
                <a:endCxn id="2058" idx="1"/>
              </p:cNvCxnSpPr>
              <p:nvPr/>
            </p:nvCxnSpPr>
            <p:spPr>
              <a:xfrm>
                <a:off x="1817721" y="3464966"/>
                <a:ext cx="282560" cy="382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0EA6AEE-C9F6-692E-24AA-AF43E2665FD6}"/>
                  </a:ext>
                </a:extLst>
              </p:cNvPr>
              <p:cNvCxnSpPr>
                <a:cxnSpLocks/>
                <a:stCxn id="2060" idx="6"/>
                <a:endCxn id="2055" idx="2"/>
              </p:cNvCxnSpPr>
              <p:nvPr/>
            </p:nvCxnSpPr>
            <p:spPr>
              <a:xfrm flipV="1">
                <a:off x="1852654" y="3197584"/>
                <a:ext cx="212695" cy="1830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8BD14BDE-BBC8-D907-F9E6-AE1CF359B0A5}"/>
                  </a:ext>
                </a:extLst>
              </p:cNvPr>
              <p:cNvCxnSpPr>
                <a:cxnSpLocks/>
                <a:stCxn id="2060" idx="6"/>
                <a:endCxn id="2057" idx="2"/>
              </p:cNvCxnSpPr>
              <p:nvPr/>
            </p:nvCxnSpPr>
            <p:spPr>
              <a:xfrm>
                <a:off x="1852654" y="3380630"/>
                <a:ext cx="212696" cy="1850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D8B5434-74AB-49A2-771A-AC5FCBFB3795}"/>
                  </a:ext>
                </a:extLst>
              </p:cNvPr>
              <p:cNvCxnSpPr>
                <a:cxnSpLocks/>
                <a:stCxn id="2056" idx="6"/>
                <a:endCxn id="2053" idx="2"/>
              </p:cNvCxnSpPr>
              <p:nvPr/>
            </p:nvCxnSpPr>
            <p:spPr>
              <a:xfrm>
                <a:off x="2303889" y="2829505"/>
                <a:ext cx="298374" cy="34751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E5D779B4-3E3E-CB05-3DC4-EA3248671CD6}"/>
                  </a:ext>
                </a:extLst>
              </p:cNvPr>
              <p:cNvCxnSpPr>
                <a:cxnSpLocks/>
                <a:stCxn id="2056" idx="6"/>
                <a:endCxn id="2054" idx="2"/>
              </p:cNvCxnSpPr>
              <p:nvPr/>
            </p:nvCxnSpPr>
            <p:spPr>
              <a:xfrm>
                <a:off x="2303889" y="2829505"/>
                <a:ext cx="298374" cy="7823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41A59E1-CF39-EB87-43D7-7EF82207215E}"/>
                  </a:ext>
                </a:extLst>
              </p:cNvPr>
              <p:cNvCxnSpPr>
                <a:cxnSpLocks/>
                <a:stCxn id="2055" idx="6"/>
                <a:endCxn id="2053" idx="2"/>
              </p:cNvCxnSpPr>
              <p:nvPr/>
            </p:nvCxnSpPr>
            <p:spPr>
              <a:xfrm flipV="1">
                <a:off x="2303888" y="3177024"/>
                <a:ext cx="298375" cy="205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04FFCA0-30FA-DF42-AC18-AC80E30C1B15}"/>
                  </a:ext>
                </a:extLst>
              </p:cNvPr>
              <p:cNvCxnSpPr>
                <a:cxnSpLocks/>
                <a:stCxn id="2055" idx="6"/>
                <a:endCxn id="2054" idx="2"/>
              </p:cNvCxnSpPr>
              <p:nvPr/>
            </p:nvCxnSpPr>
            <p:spPr>
              <a:xfrm>
                <a:off x="2303888" y="3197584"/>
                <a:ext cx="298375" cy="4142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68B4690-0101-BB2F-55A3-DF5323F66761}"/>
                  </a:ext>
                </a:extLst>
              </p:cNvPr>
              <p:cNvCxnSpPr>
                <a:cxnSpLocks/>
                <a:stCxn id="2054" idx="2"/>
                <a:endCxn id="2057" idx="6"/>
              </p:cNvCxnSpPr>
              <p:nvPr/>
            </p:nvCxnSpPr>
            <p:spPr>
              <a:xfrm flipH="1" flipV="1">
                <a:off x="2303889" y="3565663"/>
                <a:ext cx="298374" cy="462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C696D029-D5F2-3425-7A1F-097BB049B6DE}"/>
                  </a:ext>
                </a:extLst>
              </p:cNvPr>
              <p:cNvCxnSpPr>
                <a:cxnSpLocks/>
                <a:stCxn id="2053" idx="2"/>
                <a:endCxn id="2057" idx="6"/>
              </p:cNvCxnSpPr>
              <p:nvPr/>
            </p:nvCxnSpPr>
            <p:spPr>
              <a:xfrm flipH="1">
                <a:off x="2303889" y="3177024"/>
                <a:ext cx="298374" cy="3886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3B06D19-DEE3-7D69-E0EF-C1F6800B166C}"/>
                  </a:ext>
                </a:extLst>
              </p:cNvPr>
              <p:cNvCxnSpPr>
                <a:cxnSpLocks/>
                <a:stCxn id="2054" idx="2"/>
                <a:endCxn id="2058" idx="6"/>
              </p:cNvCxnSpPr>
              <p:nvPr/>
            </p:nvCxnSpPr>
            <p:spPr>
              <a:xfrm flipH="1">
                <a:off x="2303887" y="3611881"/>
                <a:ext cx="298376" cy="319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8" name="Straight Connector 2047">
                <a:extLst>
                  <a:ext uri="{FF2B5EF4-FFF2-40B4-BE49-F238E27FC236}">
                    <a16:creationId xmlns:a16="http://schemas.microsoft.com/office/drawing/2014/main" id="{8FD6404E-F9D2-57DE-CE0C-37521ABC1E27}"/>
                  </a:ext>
                </a:extLst>
              </p:cNvPr>
              <p:cNvCxnSpPr>
                <a:cxnSpLocks/>
                <a:stCxn id="2053" idx="2"/>
                <a:endCxn id="2058" idx="6"/>
              </p:cNvCxnSpPr>
              <p:nvPr/>
            </p:nvCxnSpPr>
            <p:spPr>
              <a:xfrm flipH="1">
                <a:off x="2303887" y="3177024"/>
                <a:ext cx="298376" cy="7547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49" name="Group 2048">
                <a:extLst>
                  <a:ext uri="{FF2B5EF4-FFF2-40B4-BE49-F238E27FC236}">
                    <a16:creationId xmlns:a16="http://schemas.microsoft.com/office/drawing/2014/main" id="{FE8DEA33-E1F1-DB2E-B26D-CD306DBE1ED7}"/>
                  </a:ext>
                </a:extLst>
              </p:cNvPr>
              <p:cNvGrpSpPr/>
              <p:nvPr/>
            </p:nvGrpSpPr>
            <p:grpSpPr>
              <a:xfrm>
                <a:off x="1614115" y="2870421"/>
                <a:ext cx="238539" cy="1020417"/>
                <a:chOff x="1614115" y="2870421"/>
                <a:chExt cx="238539" cy="1020417"/>
              </a:xfrm>
            </p:grpSpPr>
            <p:sp>
              <p:nvSpPr>
                <p:cNvPr id="2059" name="Oval 2058">
                  <a:extLst>
                    <a:ext uri="{FF2B5EF4-FFF2-40B4-BE49-F238E27FC236}">
                      <a16:creationId xmlns:a16="http://schemas.microsoft.com/office/drawing/2014/main" id="{F86AB0B9-3CBF-0F96-CFFA-2FA043142591}"/>
                    </a:ext>
                  </a:extLst>
                </p:cNvPr>
                <p:cNvSpPr/>
                <p:nvPr/>
              </p:nvSpPr>
              <p:spPr>
                <a:xfrm>
                  <a:off x="1614115" y="2870421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0" name="Oval 2059">
                  <a:extLst>
                    <a:ext uri="{FF2B5EF4-FFF2-40B4-BE49-F238E27FC236}">
                      <a16:creationId xmlns:a16="http://schemas.microsoft.com/office/drawing/2014/main" id="{CFBC48A6-CCB4-E2AE-C56A-9897E9108854}"/>
                    </a:ext>
                  </a:extLst>
                </p:cNvPr>
                <p:cNvSpPr/>
                <p:nvPr/>
              </p:nvSpPr>
              <p:spPr>
                <a:xfrm>
                  <a:off x="1614115" y="3261360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1" name="Oval 2060">
                  <a:extLst>
                    <a:ext uri="{FF2B5EF4-FFF2-40B4-BE49-F238E27FC236}">
                      <a16:creationId xmlns:a16="http://schemas.microsoft.com/office/drawing/2014/main" id="{472F2ADE-58A3-AD3D-3FEC-DE990E22F55C}"/>
                    </a:ext>
                  </a:extLst>
                </p:cNvPr>
                <p:cNvSpPr/>
                <p:nvPr/>
              </p:nvSpPr>
              <p:spPr>
                <a:xfrm>
                  <a:off x="1614115" y="3652299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1" name="Group 2050">
                <a:extLst>
                  <a:ext uri="{FF2B5EF4-FFF2-40B4-BE49-F238E27FC236}">
                    <a16:creationId xmlns:a16="http://schemas.microsoft.com/office/drawing/2014/main" id="{01467A92-811F-E9C8-303B-96BB9F40A97A}"/>
                  </a:ext>
                </a:extLst>
              </p:cNvPr>
              <p:cNvGrpSpPr/>
              <p:nvPr/>
            </p:nvGrpSpPr>
            <p:grpSpPr>
              <a:xfrm>
                <a:off x="2065348" y="2710235"/>
                <a:ext cx="238541" cy="1340787"/>
                <a:chOff x="2028906" y="2703298"/>
                <a:chExt cx="238541" cy="1340787"/>
              </a:xfrm>
            </p:grpSpPr>
            <p:sp>
              <p:nvSpPr>
                <p:cNvPr id="2055" name="Oval 2054">
                  <a:extLst>
                    <a:ext uri="{FF2B5EF4-FFF2-40B4-BE49-F238E27FC236}">
                      <a16:creationId xmlns:a16="http://schemas.microsoft.com/office/drawing/2014/main" id="{E28D98E7-FAB6-0F43-BA30-D31430837907}"/>
                    </a:ext>
                  </a:extLst>
                </p:cNvPr>
                <p:cNvSpPr/>
                <p:nvPr/>
              </p:nvSpPr>
              <p:spPr>
                <a:xfrm>
                  <a:off x="2028907" y="3071377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6" name="Oval 2055">
                  <a:extLst>
                    <a:ext uri="{FF2B5EF4-FFF2-40B4-BE49-F238E27FC236}">
                      <a16:creationId xmlns:a16="http://schemas.microsoft.com/office/drawing/2014/main" id="{D653E515-2C35-F89B-A6FB-FB5703CDE714}"/>
                    </a:ext>
                  </a:extLst>
                </p:cNvPr>
                <p:cNvSpPr/>
                <p:nvPr/>
              </p:nvSpPr>
              <p:spPr>
                <a:xfrm>
                  <a:off x="2028908" y="2703298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7" name="Oval 2056">
                  <a:extLst>
                    <a:ext uri="{FF2B5EF4-FFF2-40B4-BE49-F238E27FC236}">
                      <a16:creationId xmlns:a16="http://schemas.microsoft.com/office/drawing/2014/main" id="{C2A1EDA5-1CCA-65A9-1788-7D1D23E10C79}"/>
                    </a:ext>
                  </a:extLst>
                </p:cNvPr>
                <p:cNvSpPr/>
                <p:nvPr/>
              </p:nvSpPr>
              <p:spPr>
                <a:xfrm>
                  <a:off x="2028908" y="343945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8" name="Oval 2057">
                  <a:extLst>
                    <a:ext uri="{FF2B5EF4-FFF2-40B4-BE49-F238E27FC236}">
                      <a16:creationId xmlns:a16="http://schemas.microsoft.com/office/drawing/2014/main" id="{3C5621FF-C739-A848-70CE-5EC0C78C5D48}"/>
                    </a:ext>
                  </a:extLst>
                </p:cNvPr>
                <p:cNvSpPr/>
                <p:nvPr/>
              </p:nvSpPr>
              <p:spPr>
                <a:xfrm>
                  <a:off x="2028906" y="380554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2" name="Group 2051">
                <a:extLst>
                  <a:ext uri="{FF2B5EF4-FFF2-40B4-BE49-F238E27FC236}">
                    <a16:creationId xmlns:a16="http://schemas.microsoft.com/office/drawing/2014/main" id="{DD8D6C84-77C8-23EA-A4D8-5F64AA664225}"/>
                  </a:ext>
                </a:extLst>
              </p:cNvPr>
              <p:cNvGrpSpPr/>
              <p:nvPr/>
            </p:nvGrpSpPr>
            <p:grpSpPr>
              <a:xfrm>
                <a:off x="2602263" y="3057754"/>
                <a:ext cx="238539" cy="673396"/>
                <a:chOff x="2594313" y="3046417"/>
                <a:chExt cx="238539" cy="673396"/>
              </a:xfrm>
            </p:grpSpPr>
            <p:sp>
              <p:nvSpPr>
                <p:cNvPr id="2053" name="Oval 2052">
                  <a:extLst>
                    <a:ext uri="{FF2B5EF4-FFF2-40B4-BE49-F238E27FC236}">
                      <a16:creationId xmlns:a16="http://schemas.microsoft.com/office/drawing/2014/main" id="{0BC82201-F2B3-A2BD-016C-3D919DA2D730}"/>
                    </a:ext>
                  </a:extLst>
                </p:cNvPr>
                <p:cNvSpPr/>
                <p:nvPr/>
              </p:nvSpPr>
              <p:spPr>
                <a:xfrm>
                  <a:off x="2594313" y="3046417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4" name="Oval 2053">
                  <a:extLst>
                    <a:ext uri="{FF2B5EF4-FFF2-40B4-BE49-F238E27FC236}">
                      <a16:creationId xmlns:a16="http://schemas.microsoft.com/office/drawing/2014/main" id="{A20E7953-ACCC-CC8E-D467-CE1AC24B4FF9}"/>
                    </a:ext>
                  </a:extLst>
                </p:cNvPr>
                <p:cNvSpPr/>
                <p:nvPr/>
              </p:nvSpPr>
              <p:spPr>
                <a:xfrm>
                  <a:off x="2594313" y="3481274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F55069B-BA59-E7A7-FA0C-552DDD219251}"/>
                </a:ext>
              </a:extLst>
            </p:cNvPr>
            <p:cNvSpPr txBox="1"/>
            <p:nvPr/>
          </p:nvSpPr>
          <p:spPr>
            <a:xfrm>
              <a:off x="9488552" y="2303908"/>
              <a:ext cx="3626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>
                  <a:solidFill>
                    <a:srgbClr val="D09E00"/>
                  </a:solidFill>
                </a:rPr>
                <a:t>θ</a:t>
              </a:r>
              <a:endParaRPr lang="en-US" sz="2600" dirty="0">
                <a:solidFill>
                  <a:srgbClr val="D09E00"/>
                </a:solidFill>
              </a:endParaRPr>
            </a:p>
          </p:txBody>
        </p:sp>
      </p:grp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4ABEA846-46AC-C9FA-9625-BC03E56B0FB5}"/>
              </a:ext>
            </a:extLst>
          </p:cNvPr>
          <p:cNvSpPr/>
          <p:nvPr/>
        </p:nvSpPr>
        <p:spPr>
          <a:xfrm>
            <a:off x="1041132" y="2484120"/>
            <a:ext cx="1374408" cy="167239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6" name="Straight Connector 2065">
            <a:extLst>
              <a:ext uri="{FF2B5EF4-FFF2-40B4-BE49-F238E27FC236}">
                <a16:creationId xmlns:a16="http://schemas.microsoft.com/office/drawing/2014/main" id="{DBE59F66-A751-6C48-F599-44E1795E017F}"/>
              </a:ext>
            </a:extLst>
          </p:cNvPr>
          <p:cNvCxnSpPr>
            <a:cxnSpLocks/>
          </p:cNvCxnSpPr>
          <p:nvPr/>
        </p:nvCxnSpPr>
        <p:spPr>
          <a:xfrm>
            <a:off x="2415540" y="4156513"/>
            <a:ext cx="1619132" cy="124504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9" name="Straight Connector 2068">
            <a:extLst>
              <a:ext uri="{FF2B5EF4-FFF2-40B4-BE49-F238E27FC236}">
                <a16:creationId xmlns:a16="http://schemas.microsoft.com/office/drawing/2014/main" id="{3A6CC4C1-7342-6100-AF67-9239E8672734}"/>
              </a:ext>
            </a:extLst>
          </p:cNvPr>
          <p:cNvCxnSpPr>
            <a:cxnSpLocks/>
          </p:cNvCxnSpPr>
          <p:nvPr/>
        </p:nvCxnSpPr>
        <p:spPr>
          <a:xfrm flipV="1">
            <a:off x="2415540" y="1960775"/>
            <a:ext cx="1619132" cy="52334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5AABB9D-14CF-F993-6D8D-0E85A4155CB0}"/>
              </a:ext>
            </a:extLst>
          </p:cNvPr>
          <p:cNvSpPr txBox="1"/>
          <p:nvPr/>
        </p:nvSpPr>
        <p:spPr>
          <a:xfrm>
            <a:off x="8632422" y="2848712"/>
            <a:ext cx="3765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best trade-off is the gradient norm as it offer a mixture of all parameter derivatives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9D5DEA-1659-4B96-93A2-B78BFF157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83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11D5F1-428A-C7DC-AD57-971700F65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Our method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6B6F1-124F-1C67-6AD3-034C01400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83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0077E5-38CE-4704-9EC6-5CAEF7D8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method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57E7F-F8AD-48B4-BA57-DAC30BD94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dirty="0"/>
              <a:t> In this work we propose 3 main contributions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200" dirty="0"/>
          </a:p>
          <a:p>
            <a:pPr lvl="2">
              <a:lnSpc>
                <a:spcPct val="150000"/>
              </a:lnSpc>
            </a:pPr>
            <a:r>
              <a:rPr lang="en-US" sz="2200" dirty="0"/>
              <a:t>An adaptive importance metric approximating the gradient norm at low cost</a:t>
            </a:r>
          </a:p>
          <a:p>
            <a:pPr lvl="2">
              <a:lnSpc>
                <a:spcPct val="150000"/>
              </a:lnSpc>
            </a:pPr>
            <a:endParaRPr lang="en-US" sz="2200" dirty="0"/>
          </a:p>
          <a:p>
            <a:pPr lvl="2">
              <a:lnSpc>
                <a:spcPct val="150000"/>
              </a:lnSpc>
            </a:pPr>
            <a:r>
              <a:rPr lang="en-US" sz="2200" dirty="0"/>
              <a:t>An Online importance sampling algorithm for machine learning optimization</a:t>
            </a:r>
          </a:p>
          <a:p>
            <a:pPr marL="201168" lvl="1" indent="0">
              <a:lnSpc>
                <a:spcPct val="150000"/>
              </a:lnSpc>
              <a:buNone/>
            </a:pPr>
            <a:endParaRPr lang="en-US" sz="2200" dirty="0"/>
          </a:p>
          <a:p>
            <a:pPr lvl="2">
              <a:lnSpc>
                <a:spcPct val="150000"/>
              </a:lnSpc>
            </a:pPr>
            <a:r>
              <a:rPr lang="en-US" sz="2200" dirty="0"/>
              <a:t>An adaptive data pruning based on our importance metric</a:t>
            </a:r>
          </a:p>
        </p:txBody>
      </p:sp>
    </p:spTree>
    <p:extLst>
      <p:ext uri="{BB962C8B-B14F-4D97-AF65-F5344CB8AC3E}">
        <p14:creationId xmlns:p14="http://schemas.microsoft.com/office/powerpoint/2010/main" val="10408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FCD04-7761-146F-507F-91DFE9D9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Gradient based 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03B2A-C557-BBFC-F64F-C405C3FB5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the gradient norm individually for all parameters is expensive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9190134-1907-4DF9-F89C-40AC69EDFB69}"/>
              </a:ext>
            </a:extLst>
          </p:cNvPr>
          <p:cNvGrpSpPr/>
          <p:nvPr/>
        </p:nvGrpSpPr>
        <p:grpSpPr>
          <a:xfrm>
            <a:off x="9428194" y="3927763"/>
            <a:ext cx="1847806" cy="2019678"/>
            <a:chOff x="1614115" y="2710235"/>
            <a:chExt cx="1226687" cy="134078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90D9B8C-4646-170E-FB49-3C3F936DE9CE}"/>
                </a:ext>
              </a:extLst>
            </p:cNvPr>
            <p:cNvCxnSpPr>
              <a:cxnSpLocks/>
              <a:stCxn id="70" idx="7"/>
              <a:endCxn id="67" idx="2"/>
            </p:cNvCxnSpPr>
            <p:nvPr/>
          </p:nvCxnSpPr>
          <p:spPr>
            <a:xfrm flipV="1">
              <a:off x="1817721" y="2829505"/>
              <a:ext cx="247629" cy="7584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1D1EC6-69D1-8418-1981-89D58198575B}"/>
                </a:ext>
              </a:extLst>
            </p:cNvPr>
            <p:cNvCxnSpPr>
              <a:stCxn id="70" idx="6"/>
              <a:endCxn id="66" idx="2"/>
            </p:cNvCxnSpPr>
            <p:nvPr/>
          </p:nvCxnSpPr>
          <p:spPr>
            <a:xfrm>
              <a:off x="1852654" y="2989691"/>
              <a:ext cx="212695" cy="2078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260C35E-7170-1D00-A53D-23D58A077C56}"/>
                </a:ext>
              </a:extLst>
            </p:cNvPr>
            <p:cNvCxnSpPr>
              <a:cxnSpLocks/>
              <a:stCxn id="70" idx="5"/>
              <a:endCxn id="68" idx="1"/>
            </p:cNvCxnSpPr>
            <p:nvPr/>
          </p:nvCxnSpPr>
          <p:spPr>
            <a:xfrm>
              <a:off x="1817721" y="3074027"/>
              <a:ext cx="282562" cy="4072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ABA42F5-ED55-76B9-FBCC-A969222CF86B}"/>
                </a:ext>
              </a:extLst>
            </p:cNvPr>
            <p:cNvCxnSpPr>
              <a:cxnSpLocks/>
              <a:stCxn id="70" idx="5"/>
              <a:endCxn id="69" idx="1"/>
            </p:cNvCxnSpPr>
            <p:nvPr/>
          </p:nvCxnSpPr>
          <p:spPr>
            <a:xfrm>
              <a:off x="1817721" y="3074027"/>
              <a:ext cx="282560" cy="7733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5A358C1-33C2-2E7C-ADEF-9418D94FF9E8}"/>
                </a:ext>
              </a:extLst>
            </p:cNvPr>
            <p:cNvCxnSpPr>
              <a:cxnSpLocks/>
              <a:stCxn id="71" idx="7"/>
              <a:endCxn id="67" idx="3"/>
            </p:cNvCxnSpPr>
            <p:nvPr/>
          </p:nvCxnSpPr>
          <p:spPr>
            <a:xfrm flipV="1">
              <a:off x="1817721" y="2913841"/>
              <a:ext cx="282562" cy="3824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E9746CF-6170-098D-AEC2-BE65974FF0D8}"/>
                </a:ext>
              </a:extLst>
            </p:cNvPr>
            <p:cNvCxnSpPr>
              <a:cxnSpLocks/>
              <a:stCxn id="67" idx="3"/>
              <a:endCxn id="72" idx="7"/>
            </p:cNvCxnSpPr>
            <p:nvPr/>
          </p:nvCxnSpPr>
          <p:spPr>
            <a:xfrm flipH="1">
              <a:off x="1817721" y="2913841"/>
              <a:ext cx="282562" cy="7733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2B7040E-F800-36E5-D896-5370D03A052A}"/>
                </a:ext>
              </a:extLst>
            </p:cNvPr>
            <p:cNvCxnSpPr>
              <a:cxnSpLocks/>
              <a:stCxn id="72" idx="7"/>
              <a:endCxn id="66" idx="3"/>
            </p:cNvCxnSpPr>
            <p:nvPr/>
          </p:nvCxnSpPr>
          <p:spPr>
            <a:xfrm flipV="1">
              <a:off x="1817721" y="3281920"/>
              <a:ext cx="282561" cy="4053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8AD5DEA-95F7-1D81-AA5B-551D4EC17096}"/>
                </a:ext>
              </a:extLst>
            </p:cNvPr>
            <p:cNvCxnSpPr>
              <a:cxnSpLocks/>
              <a:stCxn id="72" idx="5"/>
              <a:endCxn id="69" idx="2"/>
            </p:cNvCxnSpPr>
            <p:nvPr/>
          </p:nvCxnSpPr>
          <p:spPr>
            <a:xfrm>
              <a:off x="1817721" y="3855905"/>
              <a:ext cx="247627" cy="758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BD910B4-89BD-50A4-92B5-501DCBA3295C}"/>
                </a:ext>
              </a:extLst>
            </p:cNvPr>
            <p:cNvCxnSpPr>
              <a:cxnSpLocks/>
              <a:stCxn id="72" idx="6"/>
              <a:endCxn id="68" idx="2"/>
            </p:cNvCxnSpPr>
            <p:nvPr/>
          </p:nvCxnSpPr>
          <p:spPr>
            <a:xfrm flipV="1">
              <a:off x="1852654" y="3565663"/>
              <a:ext cx="212696" cy="2059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83119DA-12F4-4CF5-B0B1-520408EC9FE9}"/>
                </a:ext>
              </a:extLst>
            </p:cNvPr>
            <p:cNvCxnSpPr>
              <a:cxnSpLocks/>
              <a:stCxn id="71" idx="5"/>
              <a:endCxn id="69" idx="1"/>
            </p:cNvCxnSpPr>
            <p:nvPr/>
          </p:nvCxnSpPr>
          <p:spPr>
            <a:xfrm>
              <a:off x="1817721" y="3464966"/>
              <a:ext cx="282560" cy="3824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F90AA2F-B702-ABF3-F754-5D37C209C2CD}"/>
                </a:ext>
              </a:extLst>
            </p:cNvPr>
            <p:cNvCxnSpPr>
              <a:cxnSpLocks/>
              <a:stCxn id="71" idx="6"/>
              <a:endCxn id="66" idx="2"/>
            </p:cNvCxnSpPr>
            <p:nvPr/>
          </p:nvCxnSpPr>
          <p:spPr>
            <a:xfrm flipV="1">
              <a:off x="1852654" y="3197584"/>
              <a:ext cx="212695" cy="183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B4FDDB3-9020-E847-FE58-A681E1684C91}"/>
                </a:ext>
              </a:extLst>
            </p:cNvPr>
            <p:cNvCxnSpPr>
              <a:cxnSpLocks/>
              <a:stCxn id="71" idx="6"/>
              <a:endCxn id="68" idx="2"/>
            </p:cNvCxnSpPr>
            <p:nvPr/>
          </p:nvCxnSpPr>
          <p:spPr>
            <a:xfrm>
              <a:off x="1852654" y="3380630"/>
              <a:ext cx="212696" cy="1850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DF0AC8C-FAD8-A421-2D37-02DF442F8FAE}"/>
                </a:ext>
              </a:extLst>
            </p:cNvPr>
            <p:cNvCxnSpPr>
              <a:cxnSpLocks/>
              <a:stCxn id="67" idx="6"/>
              <a:endCxn id="64" idx="2"/>
            </p:cNvCxnSpPr>
            <p:nvPr/>
          </p:nvCxnSpPr>
          <p:spPr>
            <a:xfrm>
              <a:off x="2303889" y="2829505"/>
              <a:ext cx="298374" cy="3475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3F5681F-EEE6-E1B7-E7BA-A90B98FE494D}"/>
                </a:ext>
              </a:extLst>
            </p:cNvPr>
            <p:cNvCxnSpPr>
              <a:cxnSpLocks/>
              <a:stCxn id="67" idx="6"/>
              <a:endCxn id="65" idx="2"/>
            </p:cNvCxnSpPr>
            <p:nvPr/>
          </p:nvCxnSpPr>
          <p:spPr>
            <a:xfrm>
              <a:off x="2303889" y="2829505"/>
              <a:ext cx="298374" cy="7823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18EB274-2B4E-38F0-DFDF-6677796AF96E}"/>
                </a:ext>
              </a:extLst>
            </p:cNvPr>
            <p:cNvCxnSpPr>
              <a:cxnSpLocks/>
              <a:stCxn id="66" idx="6"/>
              <a:endCxn id="64" idx="2"/>
            </p:cNvCxnSpPr>
            <p:nvPr/>
          </p:nvCxnSpPr>
          <p:spPr>
            <a:xfrm flipV="1">
              <a:off x="2303888" y="3177024"/>
              <a:ext cx="298375" cy="205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A3D3DA8-3489-6352-3CA4-8F1FF89DFEB2}"/>
                </a:ext>
              </a:extLst>
            </p:cNvPr>
            <p:cNvCxnSpPr>
              <a:cxnSpLocks/>
              <a:stCxn id="66" idx="6"/>
              <a:endCxn id="65" idx="2"/>
            </p:cNvCxnSpPr>
            <p:nvPr/>
          </p:nvCxnSpPr>
          <p:spPr>
            <a:xfrm>
              <a:off x="2303888" y="3197584"/>
              <a:ext cx="298375" cy="4142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1057F6A-6764-6579-5863-CD41BDDECD05}"/>
                </a:ext>
              </a:extLst>
            </p:cNvPr>
            <p:cNvCxnSpPr>
              <a:cxnSpLocks/>
              <a:stCxn id="65" idx="2"/>
              <a:endCxn id="68" idx="6"/>
            </p:cNvCxnSpPr>
            <p:nvPr/>
          </p:nvCxnSpPr>
          <p:spPr>
            <a:xfrm flipH="1" flipV="1">
              <a:off x="2303889" y="3565663"/>
              <a:ext cx="298374" cy="462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D4D57F6-6A46-18FF-1423-37578B5D572A}"/>
                </a:ext>
              </a:extLst>
            </p:cNvPr>
            <p:cNvCxnSpPr>
              <a:cxnSpLocks/>
              <a:stCxn id="64" idx="2"/>
              <a:endCxn id="68" idx="6"/>
            </p:cNvCxnSpPr>
            <p:nvPr/>
          </p:nvCxnSpPr>
          <p:spPr>
            <a:xfrm flipH="1">
              <a:off x="2303889" y="3177024"/>
              <a:ext cx="298374" cy="3886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BE052CA-3088-C8CE-5A52-97745DAC3C71}"/>
                </a:ext>
              </a:extLst>
            </p:cNvPr>
            <p:cNvCxnSpPr>
              <a:cxnSpLocks/>
              <a:stCxn id="65" idx="2"/>
              <a:endCxn id="69" idx="6"/>
            </p:cNvCxnSpPr>
            <p:nvPr/>
          </p:nvCxnSpPr>
          <p:spPr>
            <a:xfrm flipH="1">
              <a:off x="2303887" y="3611881"/>
              <a:ext cx="298376" cy="3198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30E78A3-9CC0-BE5C-9EBE-B75C4F5FF425}"/>
                </a:ext>
              </a:extLst>
            </p:cNvPr>
            <p:cNvCxnSpPr>
              <a:cxnSpLocks/>
              <a:stCxn id="64" idx="2"/>
              <a:endCxn id="69" idx="6"/>
            </p:cNvCxnSpPr>
            <p:nvPr/>
          </p:nvCxnSpPr>
          <p:spPr>
            <a:xfrm flipH="1">
              <a:off x="2303887" y="3177024"/>
              <a:ext cx="298376" cy="7547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732C1D7-6499-1B07-BF8D-FCD5B2D2EE02}"/>
                </a:ext>
              </a:extLst>
            </p:cNvPr>
            <p:cNvGrpSpPr/>
            <p:nvPr/>
          </p:nvGrpSpPr>
          <p:grpSpPr>
            <a:xfrm>
              <a:off x="1614115" y="2870421"/>
              <a:ext cx="238539" cy="1020417"/>
              <a:chOff x="1614115" y="2870421"/>
              <a:chExt cx="238539" cy="1020417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1D207E33-45E5-551E-6E46-64FDCBD78B83}"/>
                  </a:ext>
                </a:extLst>
              </p:cNvPr>
              <p:cNvSpPr/>
              <p:nvPr/>
            </p:nvSpPr>
            <p:spPr>
              <a:xfrm>
                <a:off x="1614115" y="2870421"/>
                <a:ext cx="238539" cy="23853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2356388B-E28D-BB18-DE5F-4217EFB59E68}"/>
                  </a:ext>
                </a:extLst>
              </p:cNvPr>
              <p:cNvSpPr/>
              <p:nvPr/>
            </p:nvSpPr>
            <p:spPr>
              <a:xfrm>
                <a:off x="1614115" y="3261360"/>
                <a:ext cx="238539" cy="23853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5F76CAB-4453-3DE2-B43A-135C7B33578C}"/>
                  </a:ext>
                </a:extLst>
              </p:cNvPr>
              <p:cNvSpPr/>
              <p:nvPr/>
            </p:nvSpPr>
            <p:spPr>
              <a:xfrm>
                <a:off x="1614115" y="3652299"/>
                <a:ext cx="238539" cy="23853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788AFEC-A42E-E9B9-E7CB-212C8A3816F3}"/>
                </a:ext>
              </a:extLst>
            </p:cNvPr>
            <p:cNvGrpSpPr/>
            <p:nvPr/>
          </p:nvGrpSpPr>
          <p:grpSpPr>
            <a:xfrm>
              <a:off x="2065348" y="2710235"/>
              <a:ext cx="238541" cy="1340787"/>
              <a:chOff x="2028906" y="2703298"/>
              <a:chExt cx="238541" cy="1340787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9A175AA-DD0D-F60B-B2E9-9BC5FF18215E}"/>
                  </a:ext>
                </a:extLst>
              </p:cNvPr>
              <p:cNvSpPr/>
              <p:nvPr/>
            </p:nvSpPr>
            <p:spPr>
              <a:xfrm>
                <a:off x="2028907" y="3071377"/>
                <a:ext cx="238539" cy="23853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7E6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ED25E47A-99D4-D1D8-1EF8-3E8DEC81803C}"/>
                  </a:ext>
                </a:extLst>
              </p:cNvPr>
              <p:cNvSpPr/>
              <p:nvPr/>
            </p:nvSpPr>
            <p:spPr>
              <a:xfrm>
                <a:off x="2028908" y="2703298"/>
                <a:ext cx="238539" cy="23853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7E6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82C6B0B-21E6-D316-70B7-196365549ACA}"/>
                  </a:ext>
                </a:extLst>
              </p:cNvPr>
              <p:cNvSpPr/>
              <p:nvPr/>
            </p:nvSpPr>
            <p:spPr>
              <a:xfrm>
                <a:off x="2028908" y="3439456"/>
                <a:ext cx="238539" cy="23853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7E6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6AF44E8-CFB1-D26C-8DC8-A10BAEB31C42}"/>
                  </a:ext>
                </a:extLst>
              </p:cNvPr>
              <p:cNvSpPr/>
              <p:nvPr/>
            </p:nvSpPr>
            <p:spPr>
              <a:xfrm>
                <a:off x="2028906" y="3805546"/>
                <a:ext cx="238539" cy="23853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7E6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4D79690-4E55-A27A-EB21-4D2F1E5C6C57}"/>
                </a:ext>
              </a:extLst>
            </p:cNvPr>
            <p:cNvGrpSpPr/>
            <p:nvPr/>
          </p:nvGrpSpPr>
          <p:grpSpPr>
            <a:xfrm>
              <a:off x="2602263" y="3057754"/>
              <a:ext cx="238539" cy="673396"/>
              <a:chOff x="2594313" y="3046417"/>
              <a:chExt cx="238539" cy="673396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229247D8-1B05-3A95-C686-7BE4820B5526}"/>
                  </a:ext>
                </a:extLst>
              </p:cNvPr>
              <p:cNvSpPr/>
              <p:nvPr/>
            </p:nvSpPr>
            <p:spPr>
              <a:xfrm>
                <a:off x="2594313" y="3046417"/>
                <a:ext cx="238539" cy="23853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CF3D315-23AB-2683-1B2E-7BFC9C1DAB61}"/>
                  </a:ext>
                </a:extLst>
              </p:cNvPr>
              <p:cNvSpPr/>
              <p:nvPr/>
            </p:nvSpPr>
            <p:spPr>
              <a:xfrm>
                <a:off x="2594313" y="3481274"/>
                <a:ext cx="238539" cy="23853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5ECF472-D3A6-DE58-1D78-45B126DB8647}"/>
              </a:ext>
            </a:extLst>
          </p:cNvPr>
          <p:cNvSpPr txBox="1"/>
          <p:nvPr/>
        </p:nvSpPr>
        <p:spPr>
          <a:xfrm>
            <a:off x="10500160" y="5576921"/>
            <a:ext cx="546198" cy="741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600" dirty="0">
                <a:solidFill>
                  <a:srgbClr val="D09E00"/>
                </a:solidFill>
              </a:rPr>
              <a:t>θ</a:t>
            </a:r>
            <a:endParaRPr lang="en-US" sz="2600" dirty="0">
              <a:solidFill>
                <a:srgbClr val="D09E00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CAF210E-1AEA-CA18-4FA3-EFF674275745}"/>
              </a:ext>
            </a:extLst>
          </p:cNvPr>
          <p:cNvSpPr/>
          <p:nvPr/>
        </p:nvSpPr>
        <p:spPr>
          <a:xfrm>
            <a:off x="9252065" y="3815543"/>
            <a:ext cx="2175165" cy="234452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56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FCD04-7761-146F-507F-91DFE9D9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Gradient based 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03B2A-C557-BBFC-F64F-C405C3FB5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Computing the gradient norm individually for all parameters is expensive</a:t>
            </a:r>
          </a:p>
          <a:p>
            <a:endParaRPr lang="en-US" dirty="0"/>
          </a:p>
          <a:p>
            <a:r>
              <a:rPr lang="en-US" dirty="0"/>
              <a:t>All parameters are not independent and similarity between layers exist</a:t>
            </a:r>
          </a:p>
          <a:p>
            <a:pPr lvl="1"/>
            <a:r>
              <a:rPr lang="en-US" dirty="0"/>
              <a:t>In particular the backpropagation create correlation between the gradient of different layer</a:t>
            </a:r>
          </a:p>
          <a:p>
            <a:endParaRPr lang="en-US" dirty="0"/>
          </a:p>
          <a:p>
            <a:r>
              <a:rPr lang="en-US" dirty="0"/>
              <a:t>Instead of using the full gradient norm, we propose to approximate it at the output layer</a:t>
            </a:r>
          </a:p>
          <a:p>
            <a:pPr lvl="1"/>
            <a:r>
              <a:rPr lang="en-US" dirty="0"/>
              <a:t>We use the gradient of the loss with respect to the network output approximate the full network gradient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have demonstrate that our importance bound the gradient norm</a:t>
            </a:r>
          </a:p>
          <a:p>
            <a:pPr marL="201168" lvl="1" indent="0">
              <a:buNone/>
            </a:pPr>
            <a:endParaRPr lang="en-US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37C533-6952-DE73-59E5-F29E0769EEB3}"/>
              </a:ext>
            </a:extLst>
          </p:cNvPr>
          <p:cNvGrpSpPr/>
          <p:nvPr/>
        </p:nvGrpSpPr>
        <p:grpSpPr>
          <a:xfrm>
            <a:off x="9428194" y="3927763"/>
            <a:ext cx="1847806" cy="2019678"/>
            <a:chOff x="1614115" y="2710235"/>
            <a:chExt cx="1226687" cy="134078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9B51274-A2ED-EC24-58C8-BBEEC2962805}"/>
                </a:ext>
              </a:extLst>
            </p:cNvPr>
            <p:cNvCxnSpPr>
              <a:cxnSpLocks/>
              <a:stCxn id="34" idx="7"/>
              <a:endCxn id="31" idx="2"/>
            </p:cNvCxnSpPr>
            <p:nvPr/>
          </p:nvCxnSpPr>
          <p:spPr>
            <a:xfrm flipV="1">
              <a:off x="1817721" y="2829505"/>
              <a:ext cx="247629" cy="7584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5690268-7401-D300-18FB-57CD5445CECC}"/>
                </a:ext>
              </a:extLst>
            </p:cNvPr>
            <p:cNvCxnSpPr>
              <a:stCxn id="34" idx="6"/>
              <a:endCxn id="30" idx="2"/>
            </p:cNvCxnSpPr>
            <p:nvPr/>
          </p:nvCxnSpPr>
          <p:spPr>
            <a:xfrm>
              <a:off x="1852654" y="2989691"/>
              <a:ext cx="212695" cy="2078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5C63B4A-C2EF-94CE-3432-50FCA3956865}"/>
                </a:ext>
              </a:extLst>
            </p:cNvPr>
            <p:cNvCxnSpPr>
              <a:cxnSpLocks/>
              <a:stCxn id="34" idx="5"/>
              <a:endCxn id="32" idx="1"/>
            </p:cNvCxnSpPr>
            <p:nvPr/>
          </p:nvCxnSpPr>
          <p:spPr>
            <a:xfrm>
              <a:off x="1817721" y="3074027"/>
              <a:ext cx="282562" cy="4072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53B4B04-BD85-60CE-D034-0B42C2EC7BFC}"/>
                </a:ext>
              </a:extLst>
            </p:cNvPr>
            <p:cNvCxnSpPr>
              <a:cxnSpLocks/>
              <a:stCxn id="34" idx="5"/>
              <a:endCxn id="33" idx="1"/>
            </p:cNvCxnSpPr>
            <p:nvPr/>
          </p:nvCxnSpPr>
          <p:spPr>
            <a:xfrm>
              <a:off x="1817721" y="3074027"/>
              <a:ext cx="282560" cy="7733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32D8FB2-79AE-A893-FA37-7E8D27B909F7}"/>
                </a:ext>
              </a:extLst>
            </p:cNvPr>
            <p:cNvCxnSpPr>
              <a:cxnSpLocks/>
              <a:stCxn id="35" idx="7"/>
              <a:endCxn id="31" idx="3"/>
            </p:cNvCxnSpPr>
            <p:nvPr/>
          </p:nvCxnSpPr>
          <p:spPr>
            <a:xfrm flipV="1">
              <a:off x="1817721" y="2913841"/>
              <a:ext cx="282562" cy="3824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98ACE15-BB4B-61C2-AF26-0A8C6C8E8479}"/>
                </a:ext>
              </a:extLst>
            </p:cNvPr>
            <p:cNvCxnSpPr>
              <a:cxnSpLocks/>
              <a:stCxn id="31" idx="3"/>
              <a:endCxn id="36" idx="7"/>
            </p:cNvCxnSpPr>
            <p:nvPr/>
          </p:nvCxnSpPr>
          <p:spPr>
            <a:xfrm flipH="1">
              <a:off x="1817721" y="2913841"/>
              <a:ext cx="282562" cy="7733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6542485-1DA8-743E-51E2-21104081D2C2}"/>
                </a:ext>
              </a:extLst>
            </p:cNvPr>
            <p:cNvCxnSpPr>
              <a:cxnSpLocks/>
              <a:stCxn id="36" idx="7"/>
              <a:endCxn id="30" idx="3"/>
            </p:cNvCxnSpPr>
            <p:nvPr/>
          </p:nvCxnSpPr>
          <p:spPr>
            <a:xfrm flipV="1">
              <a:off x="1817721" y="3281920"/>
              <a:ext cx="282561" cy="4053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C08D51-9AAA-4F04-51C3-462F84C352FD}"/>
                </a:ext>
              </a:extLst>
            </p:cNvPr>
            <p:cNvCxnSpPr>
              <a:cxnSpLocks/>
              <a:stCxn id="36" idx="5"/>
              <a:endCxn id="33" idx="2"/>
            </p:cNvCxnSpPr>
            <p:nvPr/>
          </p:nvCxnSpPr>
          <p:spPr>
            <a:xfrm>
              <a:off x="1817721" y="3855905"/>
              <a:ext cx="247627" cy="758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1D387F-2A33-DC63-A464-F2E9F3F9FFB3}"/>
                </a:ext>
              </a:extLst>
            </p:cNvPr>
            <p:cNvCxnSpPr>
              <a:cxnSpLocks/>
              <a:stCxn id="36" idx="6"/>
              <a:endCxn id="32" idx="2"/>
            </p:cNvCxnSpPr>
            <p:nvPr/>
          </p:nvCxnSpPr>
          <p:spPr>
            <a:xfrm flipV="1">
              <a:off x="1852654" y="3565663"/>
              <a:ext cx="212696" cy="2059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5D9C6CC-E8E2-A801-0CEA-19AE99DA41B1}"/>
                </a:ext>
              </a:extLst>
            </p:cNvPr>
            <p:cNvCxnSpPr>
              <a:cxnSpLocks/>
              <a:stCxn id="35" idx="5"/>
              <a:endCxn id="33" idx="1"/>
            </p:cNvCxnSpPr>
            <p:nvPr/>
          </p:nvCxnSpPr>
          <p:spPr>
            <a:xfrm>
              <a:off x="1817721" y="3464966"/>
              <a:ext cx="282560" cy="3824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959C86D-AD42-086C-3546-8405C4832D5F}"/>
                </a:ext>
              </a:extLst>
            </p:cNvPr>
            <p:cNvCxnSpPr>
              <a:cxnSpLocks/>
              <a:stCxn id="35" idx="6"/>
              <a:endCxn id="30" idx="2"/>
            </p:cNvCxnSpPr>
            <p:nvPr/>
          </p:nvCxnSpPr>
          <p:spPr>
            <a:xfrm flipV="1">
              <a:off x="1852654" y="3197584"/>
              <a:ext cx="212695" cy="183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01D77F-D92C-6880-66F8-69264532F3D7}"/>
                </a:ext>
              </a:extLst>
            </p:cNvPr>
            <p:cNvCxnSpPr>
              <a:cxnSpLocks/>
              <a:stCxn id="35" idx="6"/>
              <a:endCxn id="32" idx="2"/>
            </p:cNvCxnSpPr>
            <p:nvPr/>
          </p:nvCxnSpPr>
          <p:spPr>
            <a:xfrm>
              <a:off x="1852654" y="3380630"/>
              <a:ext cx="212696" cy="1850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BD63169-378A-4C2D-1CC5-8D6527D5FB49}"/>
                </a:ext>
              </a:extLst>
            </p:cNvPr>
            <p:cNvCxnSpPr>
              <a:cxnSpLocks/>
              <a:stCxn id="31" idx="6"/>
              <a:endCxn id="28" idx="2"/>
            </p:cNvCxnSpPr>
            <p:nvPr/>
          </p:nvCxnSpPr>
          <p:spPr>
            <a:xfrm>
              <a:off x="2303889" y="2829505"/>
              <a:ext cx="298374" cy="3475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D18473D-2FBF-10F4-37E5-E60A1D38D057}"/>
                </a:ext>
              </a:extLst>
            </p:cNvPr>
            <p:cNvCxnSpPr>
              <a:cxnSpLocks/>
              <a:stCxn id="31" idx="6"/>
              <a:endCxn id="29" idx="2"/>
            </p:cNvCxnSpPr>
            <p:nvPr/>
          </p:nvCxnSpPr>
          <p:spPr>
            <a:xfrm>
              <a:off x="2303889" y="2829505"/>
              <a:ext cx="298374" cy="7823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0B5D76-415A-FB72-9DA0-58887CB56ACF}"/>
                </a:ext>
              </a:extLst>
            </p:cNvPr>
            <p:cNvCxnSpPr>
              <a:cxnSpLocks/>
              <a:stCxn id="30" idx="6"/>
              <a:endCxn id="28" idx="2"/>
            </p:cNvCxnSpPr>
            <p:nvPr/>
          </p:nvCxnSpPr>
          <p:spPr>
            <a:xfrm flipV="1">
              <a:off x="2303888" y="3177024"/>
              <a:ext cx="298375" cy="205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4F3CACB-7B91-D621-3E8D-37F408892ADF}"/>
                </a:ext>
              </a:extLst>
            </p:cNvPr>
            <p:cNvCxnSpPr>
              <a:cxnSpLocks/>
              <a:stCxn id="30" idx="6"/>
              <a:endCxn id="29" idx="2"/>
            </p:cNvCxnSpPr>
            <p:nvPr/>
          </p:nvCxnSpPr>
          <p:spPr>
            <a:xfrm>
              <a:off x="2303888" y="3197584"/>
              <a:ext cx="298375" cy="4142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458E0EA-96B5-ACEE-A887-1CC756B28A0F}"/>
                </a:ext>
              </a:extLst>
            </p:cNvPr>
            <p:cNvCxnSpPr>
              <a:cxnSpLocks/>
              <a:stCxn id="29" idx="2"/>
              <a:endCxn id="32" idx="6"/>
            </p:cNvCxnSpPr>
            <p:nvPr/>
          </p:nvCxnSpPr>
          <p:spPr>
            <a:xfrm flipH="1" flipV="1">
              <a:off x="2303889" y="3565663"/>
              <a:ext cx="298374" cy="462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DE634FB-416C-CFC1-1D00-1191C12302F7}"/>
                </a:ext>
              </a:extLst>
            </p:cNvPr>
            <p:cNvCxnSpPr>
              <a:cxnSpLocks/>
              <a:stCxn id="28" idx="2"/>
              <a:endCxn id="32" idx="6"/>
            </p:cNvCxnSpPr>
            <p:nvPr/>
          </p:nvCxnSpPr>
          <p:spPr>
            <a:xfrm flipH="1">
              <a:off x="2303889" y="3177024"/>
              <a:ext cx="298374" cy="3886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0F2FB2C-8098-151F-F6F7-2A1E855A7A0F}"/>
                </a:ext>
              </a:extLst>
            </p:cNvPr>
            <p:cNvCxnSpPr>
              <a:cxnSpLocks/>
              <a:stCxn id="29" idx="2"/>
              <a:endCxn id="33" idx="6"/>
            </p:cNvCxnSpPr>
            <p:nvPr/>
          </p:nvCxnSpPr>
          <p:spPr>
            <a:xfrm flipH="1">
              <a:off x="2303887" y="3611881"/>
              <a:ext cx="298376" cy="3198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8B6B0A6-4881-1C96-FEF1-E717111C468B}"/>
                </a:ext>
              </a:extLst>
            </p:cNvPr>
            <p:cNvCxnSpPr>
              <a:cxnSpLocks/>
              <a:stCxn id="28" idx="2"/>
              <a:endCxn id="33" idx="6"/>
            </p:cNvCxnSpPr>
            <p:nvPr/>
          </p:nvCxnSpPr>
          <p:spPr>
            <a:xfrm flipH="1">
              <a:off x="2303887" y="3177024"/>
              <a:ext cx="298376" cy="7547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20EECAF-A1EC-73DE-5904-59AE69A6FA74}"/>
                </a:ext>
              </a:extLst>
            </p:cNvPr>
            <p:cNvGrpSpPr/>
            <p:nvPr/>
          </p:nvGrpSpPr>
          <p:grpSpPr>
            <a:xfrm>
              <a:off x="1614115" y="2870421"/>
              <a:ext cx="238539" cy="1020417"/>
              <a:chOff x="1614115" y="2870421"/>
              <a:chExt cx="238539" cy="102041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E297D69-9EA0-F763-FFF0-7364AC13A704}"/>
                  </a:ext>
                </a:extLst>
              </p:cNvPr>
              <p:cNvSpPr/>
              <p:nvPr/>
            </p:nvSpPr>
            <p:spPr>
              <a:xfrm>
                <a:off x="1614115" y="2870421"/>
                <a:ext cx="238539" cy="23853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2D3C965-0A54-0F17-3DB7-8C2861E5998E}"/>
                  </a:ext>
                </a:extLst>
              </p:cNvPr>
              <p:cNvSpPr/>
              <p:nvPr/>
            </p:nvSpPr>
            <p:spPr>
              <a:xfrm>
                <a:off x="1614115" y="3261360"/>
                <a:ext cx="238539" cy="23853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80F0A72-7E2A-CAD6-6594-6649E7ED10B4}"/>
                  </a:ext>
                </a:extLst>
              </p:cNvPr>
              <p:cNvSpPr/>
              <p:nvPr/>
            </p:nvSpPr>
            <p:spPr>
              <a:xfrm>
                <a:off x="1614115" y="3652299"/>
                <a:ext cx="238539" cy="23853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94EE450-51BC-66FA-EB92-7A6F91C713E1}"/>
                </a:ext>
              </a:extLst>
            </p:cNvPr>
            <p:cNvGrpSpPr/>
            <p:nvPr/>
          </p:nvGrpSpPr>
          <p:grpSpPr>
            <a:xfrm>
              <a:off x="2065348" y="2710235"/>
              <a:ext cx="238541" cy="1340787"/>
              <a:chOff x="2028906" y="2703298"/>
              <a:chExt cx="238541" cy="134078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6503CDA-F727-B679-D904-E9050A90A398}"/>
                  </a:ext>
                </a:extLst>
              </p:cNvPr>
              <p:cNvSpPr/>
              <p:nvPr/>
            </p:nvSpPr>
            <p:spPr>
              <a:xfrm>
                <a:off x="2028907" y="3071377"/>
                <a:ext cx="238539" cy="23853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7E6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7A485C8-E8D4-D487-A1F2-1F7ADB0C624D}"/>
                  </a:ext>
                </a:extLst>
              </p:cNvPr>
              <p:cNvSpPr/>
              <p:nvPr/>
            </p:nvSpPr>
            <p:spPr>
              <a:xfrm>
                <a:off x="2028908" y="2703298"/>
                <a:ext cx="238539" cy="23853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7E6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09F85E8-07B0-202E-9011-B58E1EF68D30}"/>
                  </a:ext>
                </a:extLst>
              </p:cNvPr>
              <p:cNvSpPr/>
              <p:nvPr/>
            </p:nvSpPr>
            <p:spPr>
              <a:xfrm>
                <a:off x="2028908" y="3439456"/>
                <a:ext cx="238539" cy="23853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7E6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0BADF63-78D3-BAD6-6855-5E0C9B7F8F49}"/>
                  </a:ext>
                </a:extLst>
              </p:cNvPr>
              <p:cNvSpPr/>
              <p:nvPr/>
            </p:nvSpPr>
            <p:spPr>
              <a:xfrm>
                <a:off x="2028906" y="3805546"/>
                <a:ext cx="238539" cy="23853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7E6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19BBA0F-2768-D705-CF61-92E16FD17611}"/>
                </a:ext>
              </a:extLst>
            </p:cNvPr>
            <p:cNvGrpSpPr/>
            <p:nvPr/>
          </p:nvGrpSpPr>
          <p:grpSpPr>
            <a:xfrm>
              <a:off x="2602263" y="3057754"/>
              <a:ext cx="238539" cy="673396"/>
              <a:chOff x="2594313" y="3046417"/>
              <a:chExt cx="238539" cy="67339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AEF0B75-C87E-593A-DF05-4EF86D25A0D2}"/>
                  </a:ext>
                </a:extLst>
              </p:cNvPr>
              <p:cNvSpPr/>
              <p:nvPr/>
            </p:nvSpPr>
            <p:spPr>
              <a:xfrm>
                <a:off x="2594313" y="3046417"/>
                <a:ext cx="238539" cy="23853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BD07AA0-4FD9-2F04-9393-75A54A6271D5}"/>
                  </a:ext>
                </a:extLst>
              </p:cNvPr>
              <p:cNvSpPr/>
              <p:nvPr/>
            </p:nvSpPr>
            <p:spPr>
              <a:xfrm>
                <a:off x="2594313" y="3481274"/>
                <a:ext cx="238539" cy="23853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33F334C-5F1D-6712-1712-25AF5AC9349D}"/>
              </a:ext>
            </a:extLst>
          </p:cNvPr>
          <p:cNvSpPr txBox="1"/>
          <p:nvPr/>
        </p:nvSpPr>
        <p:spPr>
          <a:xfrm>
            <a:off x="10500160" y="5576921"/>
            <a:ext cx="546198" cy="741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600" dirty="0">
                <a:solidFill>
                  <a:srgbClr val="D09E00"/>
                </a:solidFill>
              </a:rPr>
              <a:t>θ</a:t>
            </a:r>
            <a:endParaRPr lang="en-US" sz="2600" dirty="0">
              <a:solidFill>
                <a:srgbClr val="D09E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E958CE6-8269-90AC-8D9E-CDB9E8B48411}"/>
              </a:ext>
            </a:extLst>
          </p:cNvPr>
          <p:cNvSpPr/>
          <p:nvPr/>
        </p:nvSpPr>
        <p:spPr>
          <a:xfrm>
            <a:off x="10770281" y="4287083"/>
            <a:ext cx="656949" cy="130103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4568E55-E93C-FE9B-04F9-B8F971C520D3}"/>
                  </a:ext>
                </a:extLst>
              </p:cNvPr>
              <p:cNvSpPr txBox="1"/>
              <p:nvPr/>
            </p:nvSpPr>
            <p:spPr>
              <a:xfrm>
                <a:off x="3887565" y="3933467"/>
                <a:ext cx="2070631" cy="616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4568E55-E93C-FE9B-04F9-B8F971C52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565" y="3933467"/>
                <a:ext cx="2070631" cy="616259"/>
              </a:xfrm>
              <a:prstGeom prst="rect">
                <a:avLst/>
              </a:prstGeom>
              <a:blipFill>
                <a:blip r:embed="rId3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558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21901-EDCE-B609-DC5C-51E4B1EF0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Gradient based IS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0B51E70-48A1-0501-627E-097B993B2E56}"/>
              </a:ext>
            </a:extLst>
          </p:cNvPr>
          <p:cNvGrpSpPr/>
          <p:nvPr/>
        </p:nvGrpSpPr>
        <p:grpSpPr>
          <a:xfrm>
            <a:off x="1175040" y="1717670"/>
            <a:ext cx="1488485" cy="2019678"/>
            <a:chOff x="1705670" y="2419161"/>
            <a:chExt cx="1488485" cy="201967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759783D-D004-D7BE-3F29-51F217C2C6C4}"/>
                </a:ext>
              </a:extLst>
            </p:cNvPr>
            <p:cNvCxnSpPr>
              <a:cxnSpLocks/>
              <a:stCxn id="34" idx="7"/>
              <a:endCxn id="31" idx="2"/>
            </p:cNvCxnSpPr>
            <p:nvPr/>
          </p:nvCxnSpPr>
          <p:spPr>
            <a:xfrm flipV="1">
              <a:off x="2012370" y="2598822"/>
              <a:ext cx="373013" cy="1142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D55231E-FA52-85EA-2CBE-48408076B9D9}"/>
                </a:ext>
              </a:extLst>
            </p:cNvPr>
            <p:cNvCxnSpPr>
              <a:stCxn id="34" idx="6"/>
              <a:endCxn id="30" idx="2"/>
            </p:cNvCxnSpPr>
            <p:nvPr/>
          </p:nvCxnSpPr>
          <p:spPr>
            <a:xfrm>
              <a:off x="2064991" y="2840116"/>
              <a:ext cx="320391" cy="3131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51A3481-D14B-9A84-C835-716EA3864F67}"/>
                </a:ext>
              </a:extLst>
            </p:cNvPr>
            <p:cNvCxnSpPr>
              <a:cxnSpLocks/>
              <a:stCxn id="34" idx="5"/>
              <a:endCxn id="32" idx="1"/>
            </p:cNvCxnSpPr>
            <p:nvPr/>
          </p:nvCxnSpPr>
          <p:spPr>
            <a:xfrm>
              <a:off x="2012370" y="2967155"/>
              <a:ext cx="425634" cy="6135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74D8698-7CC5-6B35-A55A-C5657EAEF73C}"/>
                </a:ext>
              </a:extLst>
            </p:cNvPr>
            <p:cNvCxnSpPr>
              <a:cxnSpLocks/>
              <a:stCxn id="34" idx="5"/>
              <a:endCxn id="33" idx="1"/>
            </p:cNvCxnSpPr>
            <p:nvPr/>
          </p:nvCxnSpPr>
          <p:spPr>
            <a:xfrm>
              <a:off x="2012370" y="2967155"/>
              <a:ext cx="425631" cy="11649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CB7CB78-F804-7473-28EB-6D729D9B2643}"/>
                </a:ext>
              </a:extLst>
            </p:cNvPr>
            <p:cNvCxnSpPr>
              <a:cxnSpLocks/>
              <a:stCxn id="35" idx="7"/>
              <a:endCxn id="31" idx="3"/>
            </p:cNvCxnSpPr>
            <p:nvPr/>
          </p:nvCxnSpPr>
          <p:spPr>
            <a:xfrm flipV="1">
              <a:off x="2012370" y="2725860"/>
              <a:ext cx="425634" cy="5761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386150-3EF9-5DB8-F2A9-1D1D82E53CFE}"/>
                </a:ext>
              </a:extLst>
            </p:cNvPr>
            <p:cNvCxnSpPr>
              <a:cxnSpLocks/>
              <a:stCxn id="31" idx="3"/>
              <a:endCxn id="36" idx="7"/>
            </p:cNvCxnSpPr>
            <p:nvPr/>
          </p:nvCxnSpPr>
          <p:spPr>
            <a:xfrm flipH="1">
              <a:off x="2012370" y="2725860"/>
              <a:ext cx="425634" cy="1164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8EC6BA-7A1F-BD5B-459B-AFE9FFF7BFD9}"/>
                </a:ext>
              </a:extLst>
            </p:cNvPr>
            <p:cNvCxnSpPr>
              <a:cxnSpLocks/>
              <a:stCxn id="36" idx="7"/>
              <a:endCxn id="30" idx="3"/>
            </p:cNvCxnSpPr>
            <p:nvPr/>
          </p:nvCxnSpPr>
          <p:spPr>
            <a:xfrm flipV="1">
              <a:off x="2012370" y="3280312"/>
              <a:ext cx="425633" cy="6105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A97D626-D4E1-240B-7A30-453585F537AB}"/>
                </a:ext>
              </a:extLst>
            </p:cNvPr>
            <p:cNvCxnSpPr>
              <a:cxnSpLocks/>
              <a:stCxn id="36" idx="5"/>
              <a:endCxn id="33" idx="2"/>
            </p:cNvCxnSpPr>
            <p:nvPr/>
          </p:nvCxnSpPr>
          <p:spPr>
            <a:xfrm>
              <a:off x="2012370" y="4144927"/>
              <a:ext cx="373010" cy="1142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2F59F2-4EC4-F6D8-66A9-49B53E578A99}"/>
                </a:ext>
              </a:extLst>
            </p:cNvPr>
            <p:cNvCxnSpPr>
              <a:cxnSpLocks/>
              <a:stCxn id="36" idx="6"/>
              <a:endCxn id="32" idx="2"/>
            </p:cNvCxnSpPr>
            <p:nvPr/>
          </p:nvCxnSpPr>
          <p:spPr>
            <a:xfrm flipV="1">
              <a:off x="2064991" y="3707724"/>
              <a:ext cx="320392" cy="3101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61349A-FE75-ED2D-8D33-463F62FC55C7}"/>
                </a:ext>
              </a:extLst>
            </p:cNvPr>
            <p:cNvCxnSpPr>
              <a:cxnSpLocks/>
              <a:stCxn id="35" idx="5"/>
              <a:endCxn id="33" idx="1"/>
            </p:cNvCxnSpPr>
            <p:nvPr/>
          </p:nvCxnSpPr>
          <p:spPr>
            <a:xfrm>
              <a:off x="2012370" y="3556041"/>
              <a:ext cx="425631" cy="5760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0FDB9A-E9D2-B09F-DE5D-641DBBBC2423}"/>
                </a:ext>
              </a:extLst>
            </p:cNvPr>
            <p:cNvCxnSpPr>
              <a:cxnSpLocks/>
              <a:stCxn id="35" idx="6"/>
              <a:endCxn id="30" idx="2"/>
            </p:cNvCxnSpPr>
            <p:nvPr/>
          </p:nvCxnSpPr>
          <p:spPr>
            <a:xfrm flipV="1">
              <a:off x="2064991" y="3153273"/>
              <a:ext cx="320391" cy="2757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1135F0E-17A0-917E-35A1-805565DA7AB1}"/>
                </a:ext>
              </a:extLst>
            </p:cNvPr>
            <p:cNvCxnSpPr>
              <a:cxnSpLocks/>
              <a:stCxn id="35" idx="6"/>
              <a:endCxn id="32" idx="2"/>
            </p:cNvCxnSpPr>
            <p:nvPr/>
          </p:nvCxnSpPr>
          <p:spPr>
            <a:xfrm>
              <a:off x="2064991" y="3429002"/>
              <a:ext cx="320392" cy="2787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40B812E-8122-61F2-CB62-BB9F2962A837}"/>
                </a:ext>
              </a:extLst>
            </p:cNvPr>
            <p:cNvCxnSpPr>
              <a:cxnSpLocks/>
              <a:stCxn id="31" idx="6"/>
              <a:endCxn id="28" idx="2"/>
            </p:cNvCxnSpPr>
            <p:nvPr/>
          </p:nvCxnSpPr>
          <p:spPr>
            <a:xfrm>
              <a:off x="2744704" y="2598821"/>
              <a:ext cx="449451" cy="5234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8E0C090-BDF1-20AA-6CC5-8B6A070105DE}"/>
                </a:ext>
              </a:extLst>
            </p:cNvPr>
            <p:cNvCxnSpPr>
              <a:cxnSpLocks/>
              <a:stCxn id="31" idx="6"/>
              <a:endCxn id="29" idx="2"/>
            </p:cNvCxnSpPr>
            <p:nvPr/>
          </p:nvCxnSpPr>
          <p:spPr>
            <a:xfrm>
              <a:off x="2744704" y="2598821"/>
              <a:ext cx="449451" cy="11785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3A57AE5-DACE-98D3-904B-55FB82827E2A}"/>
                </a:ext>
              </a:extLst>
            </p:cNvPr>
            <p:cNvCxnSpPr>
              <a:cxnSpLocks/>
              <a:stCxn id="30" idx="6"/>
              <a:endCxn id="28" idx="2"/>
            </p:cNvCxnSpPr>
            <p:nvPr/>
          </p:nvCxnSpPr>
          <p:spPr>
            <a:xfrm flipV="1">
              <a:off x="2744703" y="3122302"/>
              <a:ext cx="449452" cy="309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ABF8FCF-A35C-D051-11EB-0E5A1EACB5C1}"/>
                </a:ext>
              </a:extLst>
            </p:cNvPr>
            <p:cNvCxnSpPr>
              <a:cxnSpLocks/>
              <a:stCxn id="30" idx="6"/>
              <a:endCxn id="29" idx="2"/>
            </p:cNvCxnSpPr>
            <p:nvPr/>
          </p:nvCxnSpPr>
          <p:spPr>
            <a:xfrm>
              <a:off x="2744703" y="3153272"/>
              <a:ext cx="449452" cy="6240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19F3271-7FC5-ECDB-86FA-0872F5D50F7A}"/>
                </a:ext>
              </a:extLst>
            </p:cNvPr>
            <p:cNvCxnSpPr>
              <a:cxnSpLocks/>
              <a:stCxn id="29" idx="2"/>
              <a:endCxn id="32" idx="6"/>
            </p:cNvCxnSpPr>
            <p:nvPr/>
          </p:nvCxnSpPr>
          <p:spPr>
            <a:xfrm flipH="1" flipV="1">
              <a:off x="2744704" y="3707724"/>
              <a:ext cx="449451" cy="696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6EF55E7-0030-CEF8-140A-D24929FC8C2E}"/>
                </a:ext>
              </a:extLst>
            </p:cNvPr>
            <p:cNvCxnSpPr>
              <a:cxnSpLocks/>
              <a:stCxn id="28" idx="2"/>
              <a:endCxn id="32" idx="6"/>
            </p:cNvCxnSpPr>
            <p:nvPr/>
          </p:nvCxnSpPr>
          <p:spPr>
            <a:xfrm flipH="1">
              <a:off x="2744704" y="3122302"/>
              <a:ext cx="449451" cy="5854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7E1F306-32CC-F5E6-12E7-FA1304A3C23F}"/>
                </a:ext>
              </a:extLst>
            </p:cNvPr>
            <p:cNvCxnSpPr>
              <a:cxnSpLocks/>
              <a:stCxn id="29" idx="2"/>
              <a:endCxn id="33" idx="6"/>
            </p:cNvCxnSpPr>
            <p:nvPr/>
          </p:nvCxnSpPr>
          <p:spPr>
            <a:xfrm flipH="1">
              <a:off x="2744701" y="3777344"/>
              <a:ext cx="449454" cy="4818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1BA26D6-275F-BE09-9761-DBF7E962D7AB}"/>
                </a:ext>
              </a:extLst>
            </p:cNvPr>
            <p:cNvCxnSpPr>
              <a:cxnSpLocks/>
              <a:stCxn id="28" idx="2"/>
              <a:endCxn id="33" idx="6"/>
            </p:cNvCxnSpPr>
            <p:nvPr/>
          </p:nvCxnSpPr>
          <p:spPr>
            <a:xfrm flipH="1">
              <a:off x="2744701" y="3122302"/>
              <a:ext cx="449454" cy="11368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800C9A2-31BB-3413-3864-62DCCBD5F99A}"/>
                </a:ext>
              </a:extLst>
            </p:cNvPr>
            <p:cNvGrpSpPr/>
            <p:nvPr/>
          </p:nvGrpSpPr>
          <p:grpSpPr>
            <a:xfrm>
              <a:off x="1705670" y="2660455"/>
              <a:ext cx="359321" cy="1537093"/>
              <a:chOff x="1614115" y="2870421"/>
              <a:chExt cx="238539" cy="102041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E2DC97B-A75B-9822-31AC-C1FC5EBB2BA2}"/>
                  </a:ext>
                </a:extLst>
              </p:cNvPr>
              <p:cNvSpPr/>
              <p:nvPr/>
            </p:nvSpPr>
            <p:spPr>
              <a:xfrm>
                <a:off x="1614115" y="2870421"/>
                <a:ext cx="238539" cy="23853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F612D72-7ABD-F4C5-0492-F628B397F089}"/>
                  </a:ext>
                </a:extLst>
              </p:cNvPr>
              <p:cNvSpPr/>
              <p:nvPr/>
            </p:nvSpPr>
            <p:spPr>
              <a:xfrm>
                <a:off x="1614115" y="3261360"/>
                <a:ext cx="238539" cy="23853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E2279DA-98EF-1DEB-01BD-0F3538D3D3F0}"/>
                  </a:ext>
                </a:extLst>
              </p:cNvPr>
              <p:cNvSpPr/>
              <p:nvPr/>
            </p:nvSpPr>
            <p:spPr>
              <a:xfrm>
                <a:off x="1614115" y="3652299"/>
                <a:ext cx="238539" cy="23853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82EE897-7F2C-7BDF-1086-BE12ADC962EC}"/>
                </a:ext>
              </a:extLst>
            </p:cNvPr>
            <p:cNvGrpSpPr/>
            <p:nvPr/>
          </p:nvGrpSpPr>
          <p:grpSpPr>
            <a:xfrm>
              <a:off x="2385380" y="2419161"/>
              <a:ext cx="359324" cy="2019678"/>
              <a:chOff x="2028906" y="2703298"/>
              <a:chExt cx="238541" cy="134078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F475E38-D94A-2C3D-67A3-9595D67423BB}"/>
                  </a:ext>
                </a:extLst>
              </p:cNvPr>
              <p:cNvSpPr/>
              <p:nvPr/>
            </p:nvSpPr>
            <p:spPr>
              <a:xfrm>
                <a:off x="2028907" y="3071377"/>
                <a:ext cx="238539" cy="23853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7E6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9569825-EC89-B2A8-06EE-AA556E84C4F7}"/>
                  </a:ext>
                </a:extLst>
              </p:cNvPr>
              <p:cNvSpPr/>
              <p:nvPr/>
            </p:nvSpPr>
            <p:spPr>
              <a:xfrm>
                <a:off x="2028908" y="2703298"/>
                <a:ext cx="238539" cy="23853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7E6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3F21443-7775-29BA-6785-0E0C00AD221F}"/>
                  </a:ext>
                </a:extLst>
              </p:cNvPr>
              <p:cNvSpPr/>
              <p:nvPr/>
            </p:nvSpPr>
            <p:spPr>
              <a:xfrm>
                <a:off x="2028908" y="3439456"/>
                <a:ext cx="238539" cy="23853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7E6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C385A82-E4B0-F3B3-29E8-9AE23ADD622E}"/>
                  </a:ext>
                </a:extLst>
              </p:cNvPr>
              <p:cNvSpPr/>
              <p:nvPr/>
            </p:nvSpPr>
            <p:spPr>
              <a:xfrm>
                <a:off x="2028906" y="3805546"/>
                <a:ext cx="238539" cy="23853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7E6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156164-5F9F-C33B-057E-CE5AA0E1258D}"/>
              </a:ext>
            </a:extLst>
          </p:cNvPr>
          <p:cNvGrpSpPr/>
          <p:nvPr/>
        </p:nvGrpSpPr>
        <p:grpSpPr>
          <a:xfrm>
            <a:off x="2663525" y="2241151"/>
            <a:ext cx="359321" cy="1014362"/>
            <a:chOff x="2594313" y="3046417"/>
            <a:chExt cx="238539" cy="67339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0C8BF14-E663-2666-337E-15C87FE5456E}"/>
                </a:ext>
              </a:extLst>
            </p:cNvPr>
            <p:cNvSpPr/>
            <p:nvPr/>
          </p:nvSpPr>
          <p:spPr>
            <a:xfrm>
              <a:off x="2594313" y="3046417"/>
              <a:ext cx="238539" cy="2385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760FA9B-6B6E-46E0-AB97-D54155E2E799}"/>
                </a:ext>
              </a:extLst>
            </p:cNvPr>
            <p:cNvSpPr/>
            <p:nvPr/>
          </p:nvSpPr>
          <p:spPr>
            <a:xfrm>
              <a:off x="2594313" y="3481274"/>
              <a:ext cx="238539" cy="2385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3D3A032-913B-851B-1730-78B8577B5303}"/>
              </a:ext>
            </a:extLst>
          </p:cNvPr>
          <p:cNvSpPr txBox="1"/>
          <p:nvPr/>
        </p:nvSpPr>
        <p:spPr>
          <a:xfrm>
            <a:off x="2247006" y="3366828"/>
            <a:ext cx="546198" cy="741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600" dirty="0">
                <a:solidFill>
                  <a:srgbClr val="D09E00"/>
                </a:solidFill>
              </a:rPr>
              <a:t>θ</a:t>
            </a:r>
            <a:endParaRPr lang="en-US" sz="2600" dirty="0">
              <a:solidFill>
                <a:srgbClr val="D09E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7F9B558-61AB-6140-0F4D-254E0550DF7B}"/>
              </a:ext>
            </a:extLst>
          </p:cNvPr>
          <p:cNvSpPr/>
          <p:nvPr/>
        </p:nvSpPr>
        <p:spPr>
          <a:xfrm>
            <a:off x="2587081" y="1465940"/>
            <a:ext cx="2978288" cy="252926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728992-C1B1-D0D3-C198-422BEA4D414C}"/>
              </a:ext>
            </a:extLst>
          </p:cNvPr>
          <p:cNvCxnSpPr>
            <a:cxnSpLocks/>
            <a:stCxn id="28" idx="6"/>
          </p:cNvCxnSpPr>
          <p:nvPr/>
        </p:nvCxnSpPr>
        <p:spPr>
          <a:xfrm>
            <a:off x="3022846" y="2420811"/>
            <a:ext cx="34368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9514225-F083-20CF-4E21-74C1B8AEAB3B}"/>
              </a:ext>
            </a:extLst>
          </p:cNvPr>
          <p:cNvCxnSpPr>
            <a:cxnSpLocks/>
            <a:stCxn id="29" idx="6"/>
          </p:cNvCxnSpPr>
          <p:nvPr/>
        </p:nvCxnSpPr>
        <p:spPr>
          <a:xfrm>
            <a:off x="3022846" y="3075853"/>
            <a:ext cx="34368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A98E9E7-6777-FC43-40AD-2D5C0DCF5C71}"/>
                  </a:ext>
                </a:extLst>
              </p:cNvPr>
              <p:cNvSpPr txBox="1"/>
              <p:nvPr/>
            </p:nvSpPr>
            <p:spPr>
              <a:xfrm>
                <a:off x="3402127" y="2275188"/>
                <a:ext cx="3007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A98E9E7-6777-FC43-40AD-2D5C0DCF5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127" y="2275188"/>
                <a:ext cx="300731" cy="276999"/>
              </a:xfrm>
              <a:prstGeom prst="rect">
                <a:avLst/>
              </a:prstGeom>
              <a:blipFill>
                <a:blip r:embed="rId3"/>
                <a:stretch>
                  <a:fillRect l="-16327" t="-23913" r="-42857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39F50391-B89C-F39E-8D6F-FA80EE667FC9}"/>
              </a:ext>
            </a:extLst>
          </p:cNvPr>
          <p:cNvCxnSpPr>
            <a:cxnSpLocks/>
            <a:stCxn id="50" idx="3"/>
            <a:endCxn id="59" idx="1"/>
          </p:cNvCxnSpPr>
          <p:nvPr/>
        </p:nvCxnSpPr>
        <p:spPr>
          <a:xfrm>
            <a:off x="3702858" y="2413688"/>
            <a:ext cx="564007" cy="320923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B4182996-4CD5-76ED-FDE6-786F74163647}"/>
              </a:ext>
            </a:extLst>
          </p:cNvPr>
          <p:cNvCxnSpPr>
            <a:cxnSpLocks/>
            <a:stCxn id="75" idx="3"/>
            <a:endCxn id="59" idx="1"/>
          </p:cNvCxnSpPr>
          <p:nvPr/>
        </p:nvCxnSpPr>
        <p:spPr>
          <a:xfrm flipV="1">
            <a:off x="3702858" y="2734611"/>
            <a:ext cx="564007" cy="334946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A71874E-DD9D-3767-9A2F-369024F2AFD8}"/>
                  </a:ext>
                </a:extLst>
              </p:cNvPr>
              <p:cNvSpPr txBox="1"/>
              <p:nvPr/>
            </p:nvSpPr>
            <p:spPr>
              <a:xfrm>
                <a:off x="4266865" y="2549945"/>
                <a:ext cx="13414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A71874E-DD9D-3767-9A2F-369024F2A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865" y="2549945"/>
                <a:ext cx="1341459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9D67263A-4927-9A43-E573-FE4460CB6792}"/>
              </a:ext>
            </a:extLst>
          </p:cNvPr>
          <p:cNvCxnSpPr>
            <a:cxnSpLocks/>
          </p:cNvCxnSpPr>
          <p:nvPr/>
        </p:nvCxnSpPr>
        <p:spPr>
          <a:xfrm rot="10800000">
            <a:off x="3710167" y="2295203"/>
            <a:ext cx="556698" cy="311660"/>
          </a:xfrm>
          <a:prstGeom prst="bentConnector3">
            <a:avLst>
              <a:gd name="adj1" fmla="val 29095"/>
            </a:avLst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290EE2E-2818-51B4-72FE-2B114D37E16B}"/>
                  </a:ext>
                </a:extLst>
              </p:cNvPr>
              <p:cNvSpPr txBox="1"/>
              <p:nvPr/>
            </p:nvSpPr>
            <p:spPr>
              <a:xfrm>
                <a:off x="3272542" y="1572126"/>
                <a:ext cx="1341459" cy="677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290EE2E-2818-51B4-72FE-2B114D37E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542" y="1572126"/>
                <a:ext cx="1341459" cy="6771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97A1FE0-8DF5-9C02-2134-41ACE8B04F07}"/>
                  </a:ext>
                </a:extLst>
              </p:cNvPr>
              <p:cNvSpPr txBox="1"/>
              <p:nvPr/>
            </p:nvSpPr>
            <p:spPr>
              <a:xfrm>
                <a:off x="3317786" y="3166230"/>
                <a:ext cx="1341459" cy="677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97A1FE0-8DF5-9C02-2134-41ACE8B0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786" y="3166230"/>
                <a:ext cx="1341459" cy="6771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293B31EC-EDA3-C7E8-514E-BD181D29E92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10168" y="2872866"/>
            <a:ext cx="556699" cy="282471"/>
          </a:xfrm>
          <a:prstGeom prst="bentConnector3">
            <a:avLst>
              <a:gd name="adj1" fmla="val 26109"/>
            </a:avLst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7C47AC0-D4F7-58E0-FFA2-842EC8086127}"/>
                  </a:ext>
                </a:extLst>
              </p:cNvPr>
              <p:cNvSpPr txBox="1"/>
              <p:nvPr/>
            </p:nvSpPr>
            <p:spPr>
              <a:xfrm>
                <a:off x="5782381" y="2276209"/>
                <a:ext cx="6097384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𝑑𝐿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𝑑𝐿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7C47AC0-D4F7-58E0-FFA2-842EC8086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381" y="2276209"/>
                <a:ext cx="6097384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735C486-4072-BAE0-D181-26F2203C68B0}"/>
                  </a:ext>
                </a:extLst>
              </p:cNvPr>
              <p:cNvSpPr txBox="1"/>
              <p:nvPr/>
            </p:nvSpPr>
            <p:spPr>
              <a:xfrm>
                <a:off x="3402127" y="2931057"/>
                <a:ext cx="3007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735C486-4072-BAE0-D181-26F2203C6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127" y="2931057"/>
                <a:ext cx="300731" cy="276999"/>
              </a:xfrm>
              <a:prstGeom prst="rect">
                <a:avLst/>
              </a:prstGeom>
              <a:blipFill>
                <a:blip r:embed="rId8"/>
                <a:stretch>
                  <a:fillRect l="-16327" t="-26667" r="-4489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1B523A74-7396-5EE9-0CCD-E4D4F1210FF9}"/>
              </a:ext>
            </a:extLst>
          </p:cNvPr>
          <p:cNvSpPr txBox="1"/>
          <p:nvPr/>
        </p:nvSpPr>
        <p:spPr>
          <a:xfrm>
            <a:off x="867470" y="4593174"/>
            <a:ext cx="609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 case of Cross-Entropy loss can be computed analytically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02A2734-6872-EC3F-A3E4-14F618012DA4}"/>
                  </a:ext>
                </a:extLst>
              </p:cNvPr>
              <p:cNvSpPr txBox="1"/>
              <p:nvPr/>
            </p:nvSpPr>
            <p:spPr>
              <a:xfrm>
                <a:off x="3768655" y="4969606"/>
                <a:ext cx="6096000" cy="1169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𝑑𝐿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𝑆𝑜𝑓𝑡𝑚𝑎𝑥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 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02A2734-6872-EC3F-A3E4-14F618012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655" y="4969606"/>
                <a:ext cx="6096000" cy="1169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>
            <a:extLst>
              <a:ext uri="{FF2B5EF4-FFF2-40B4-BE49-F238E27FC236}">
                <a16:creationId xmlns:a16="http://schemas.microsoft.com/office/drawing/2014/main" id="{C8A9FFA7-3B01-642A-8045-C31342DD1469}"/>
              </a:ext>
            </a:extLst>
          </p:cNvPr>
          <p:cNvSpPr/>
          <p:nvPr/>
        </p:nvSpPr>
        <p:spPr>
          <a:xfrm>
            <a:off x="7905750" y="2003221"/>
            <a:ext cx="3974015" cy="1353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6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9" grpId="0"/>
      <p:bldP spid="65" grpId="0"/>
      <p:bldP spid="66" grpId="0"/>
      <p:bldP spid="72" grpId="0"/>
      <p:bldP spid="75" grpId="0"/>
      <p:bldP spid="82" grpId="0"/>
      <p:bldP spid="84" grpId="0"/>
      <p:bldP spid="8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FCD04-7761-146F-507F-91DFE9D9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Gradient based 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03B2A-C557-BBFC-F64F-C405C3FB5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Compare to previous attempts</a:t>
            </a:r>
          </a:p>
          <a:p>
            <a:pPr lvl="1"/>
            <a:r>
              <a:rPr lang="en-US" sz="2000" dirty="0"/>
              <a:t>Better quality than simple method</a:t>
            </a:r>
          </a:p>
          <a:p>
            <a:pPr lvl="1"/>
            <a:r>
              <a:rPr lang="en-US" sz="2000" dirty="0"/>
              <a:t>Similar quality at cheaper cost than advanced methods (DLIS [</a:t>
            </a:r>
            <a:r>
              <a:rPr lang="en-US" sz="2000" dirty="0" err="1"/>
              <a:t>Katharopoulos</a:t>
            </a:r>
            <a:r>
              <a:rPr lang="en-US" sz="2000" dirty="0"/>
              <a:t> &amp; Fleuret 2018])</a:t>
            </a:r>
          </a:p>
          <a:p>
            <a:pPr lvl="1"/>
            <a:endParaRPr lang="en-US" sz="2000" dirty="0"/>
          </a:p>
          <a:p>
            <a:r>
              <a:rPr lang="en-US" dirty="0"/>
              <a:t>Comparison of the importance weights evolution (MNIST classification)</a:t>
            </a:r>
          </a:p>
          <a:p>
            <a:pPr lvl="1"/>
            <a:r>
              <a:rPr lang="en-US" sz="2000" dirty="0"/>
              <a:t>Our method is the closest to full gradient norm at every epoch</a:t>
            </a:r>
          </a:p>
          <a:p>
            <a:endParaRPr lang="en-US" dirty="0"/>
          </a:p>
          <a:p>
            <a:r>
              <a:rPr lang="en-US" dirty="0"/>
              <a:t>Require a per data computation where most computation </a:t>
            </a:r>
            <a:br>
              <a:rPr lang="en-US" dirty="0"/>
            </a:br>
            <a:r>
              <a:rPr lang="en-US" dirty="0"/>
              <a:t>is done batch wise</a:t>
            </a:r>
          </a:p>
          <a:p>
            <a:endParaRPr lang="en-US" dirty="0"/>
          </a:p>
          <a:p>
            <a:r>
              <a:rPr lang="en-US" dirty="0"/>
              <a:t>Can benefit from close form evaluation (</a:t>
            </a:r>
            <a:r>
              <a:rPr lang="en-US" dirty="0" err="1"/>
              <a:t>eg</a:t>
            </a:r>
            <a:r>
              <a:rPr lang="en-US" dirty="0"/>
              <a:t> Cross Entropy)</a:t>
            </a:r>
          </a:p>
          <a:p>
            <a:pPr lvl="1"/>
            <a:r>
              <a:rPr lang="en-US" sz="2000" dirty="0"/>
              <a:t>Close form importance allows for fast memory update </a:t>
            </a:r>
            <a:br>
              <a:rPr lang="en-US" sz="2000" dirty="0"/>
            </a:br>
            <a:r>
              <a:rPr lang="en-US" sz="2000" dirty="0"/>
              <a:t>compare to previous work</a:t>
            </a:r>
          </a:p>
          <a:p>
            <a:endParaRPr lang="en-US" dirty="0"/>
          </a:p>
          <a:p>
            <a:pPr lvl="1"/>
            <a:endParaRPr lang="en-US" b="1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4D82DC8-A832-9531-3392-E87D9CEFE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754" y="2945220"/>
            <a:ext cx="4348432" cy="337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10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>
            <a:extLst>
              <a:ext uri="{FF2B5EF4-FFF2-40B4-BE49-F238E27FC236}">
                <a16:creationId xmlns:a16="http://schemas.microsoft.com/office/drawing/2014/main" id="{1F7062CD-6E2A-3D96-81B5-0BDCB9A629E9}"/>
              </a:ext>
            </a:extLst>
          </p:cNvPr>
          <p:cNvSpPr txBox="1"/>
          <p:nvPr/>
        </p:nvSpPr>
        <p:spPr>
          <a:xfrm>
            <a:off x="10884030" y="5149086"/>
            <a:ext cx="7344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p(X)</a:t>
            </a:r>
            <a:endParaRPr lang="en-US" sz="2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3736C4-6384-F7D1-1B8E-DFF8292A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Online algorithm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F0C53F-0FDC-D96D-F8E0-A3B16F6C0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3075"/>
            <a:ext cx="10058400" cy="485927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62963B-A030-28ED-D4FE-CED9C190C48B}"/>
              </a:ext>
            </a:extLst>
          </p:cNvPr>
          <p:cNvGrpSpPr/>
          <p:nvPr/>
        </p:nvGrpSpPr>
        <p:grpSpPr>
          <a:xfrm>
            <a:off x="8142024" y="4348219"/>
            <a:ext cx="3121324" cy="1587256"/>
            <a:chOff x="7855039" y="1209095"/>
            <a:chExt cx="3121324" cy="158725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468B67-E670-33E0-372E-D5737833E158}"/>
                </a:ext>
              </a:extLst>
            </p:cNvPr>
            <p:cNvGrpSpPr/>
            <p:nvPr/>
          </p:nvGrpSpPr>
          <p:grpSpPr>
            <a:xfrm>
              <a:off x="8776915" y="1209095"/>
              <a:ext cx="1226687" cy="1340787"/>
              <a:chOff x="1614115" y="2710235"/>
              <a:chExt cx="1226687" cy="1340787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9A108B3-B5D6-26A1-B1A3-EFE3231E64AE}"/>
                  </a:ext>
                </a:extLst>
              </p:cNvPr>
              <p:cNvCxnSpPr>
                <a:cxnSpLocks/>
                <a:stCxn id="42" idx="7"/>
                <a:endCxn id="39" idx="2"/>
              </p:cNvCxnSpPr>
              <p:nvPr/>
            </p:nvCxnSpPr>
            <p:spPr>
              <a:xfrm flipV="1">
                <a:off x="1817721" y="2829505"/>
                <a:ext cx="247629" cy="758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6F1E43F-3C09-59F1-24B7-43963BE23831}"/>
                  </a:ext>
                </a:extLst>
              </p:cNvPr>
              <p:cNvCxnSpPr>
                <a:stCxn id="42" idx="6"/>
                <a:endCxn id="38" idx="2"/>
              </p:cNvCxnSpPr>
              <p:nvPr/>
            </p:nvCxnSpPr>
            <p:spPr>
              <a:xfrm>
                <a:off x="1852654" y="2989691"/>
                <a:ext cx="212695" cy="207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4588F02-3213-3063-639E-D3E2969E015A}"/>
                  </a:ext>
                </a:extLst>
              </p:cNvPr>
              <p:cNvCxnSpPr>
                <a:cxnSpLocks/>
                <a:stCxn id="42" idx="5"/>
                <a:endCxn id="40" idx="1"/>
              </p:cNvCxnSpPr>
              <p:nvPr/>
            </p:nvCxnSpPr>
            <p:spPr>
              <a:xfrm>
                <a:off x="1817721" y="3074027"/>
                <a:ext cx="282562" cy="4072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D22B105-7B80-1AC5-4174-BDD2C45C1E9E}"/>
                  </a:ext>
                </a:extLst>
              </p:cNvPr>
              <p:cNvCxnSpPr>
                <a:cxnSpLocks/>
                <a:stCxn id="42" idx="5"/>
                <a:endCxn id="41" idx="1"/>
              </p:cNvCxnSpPr>
              <p:nvPr/>
            </p:nvCxnSpPr>
            <p:spPr>
              <a:xfrm>
                <a:off x="1817721" y="3074027"/>
                <a:ext cx="282560" cy="7733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AAC41F7-AFE7-3FD5-95E4-3888DD227D57}"/>
                  </a:ext>
                </a:extLst>
              </p:cNvPr>
              <p:cNvCxnSpPr>
                <a:cxnSpLocks/>
                <a:stCxn id="43" idx="7"/>
                <a:endCxn id="39" idx="3"/>
              </p:cNvCxnSpPr>
              <p:nvPr/>
            </p:nvCxnSpPr>
            <p:spPr>
              <a:xfrm flipV="1">
                <a:off x="1817721" y="2913841"/>
                <a:ext cx="282562" cy="3824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8C1B59C-FC50-A3FC-5682-B0E4746E242B}"/>
                  </a:ext>
                </a:extLst>
              </p:cNvPr>
              <p:cNvCxnSpPr>
                <a:cxnSpLocks/>
                <a:stCxn id="39" idx="3"/>
                <a:endCxn id="44" idx="7"/>
              </p:cNvCxnSpPr>
              <p:nvPr/>
            </p:nvCxnSpPr>
            <p:spPr>
              <a:xfrm flipH="1">
                <a:off x="1817721" y="2913841"/>
                <a:ext cx="282562" cy="7733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F13D5F2-3EFD-6880-CD09-84D344592922}"/>
                  </a:ext>
                </a:extLst>
              </p:cNvPr>
              <p:cNvCxnSpPr>
                <a:cxnSpLocks/>
                <a:stCxn id="44" idx="7"/>
                <a:endCxn id="38" idx="3"/>
              </p:cNvCxnSpPr>
              <p:nvPr/>
            </p:nvCxnSpPr>
            <p:spPr>
              <a:xfrm flipV="1">
                <a:off x="1817721" y="3281920"/>
                <a:ext cx="282561" cy="4053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A0ACE1D-EEFB-55BA-8F7D-92BAB62A1915}"/>
                  </a:ext>
                </a:extLst>
              </p:cNvPr>
              <p:cNvCxnSpPr>
                <a:cxnSpLocks/>
                <a:stCxn id="44" idx="5"/>
                <a:endCxn id="41" idx="2"/>
              </p:cNvCxnSpPr>
              <p:nvPr/>
            </p:nvCxnSpPr>
            <p:spPr>
              <a:xfrm>
                <a:off x="1817721" y="3855905"/>
                <a:ext cx="247627" cy="758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75DD82A-AB05-014A-91C5-EF4A9DE25C04}"/>
                  </a:ext>
                </a:extLst>
              </p:cNvPr>
              <p:cNvCxnSpPr>
                <a:cxnSpLocks/>
                <a:stCxn id="44" idx="6"/>
                <a:endCxn id="40" idx="2"/>
              </p:cNvCxnSpPr>
              <p:nvPr/>
            </p:nvCxnSpPr>
            <p:spPr>
              <a:xfrm flipV="1">
                <a:off x="1852654" y="3565663"/>
                <a:ext cx="212696" cy="2059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9B04CC-5986-08EE-61F3-A13D03A725AF}"/>
                  </a:ext>
                </a:extLst>
              </p:cNvPr>
              <p:cNvCxnSpPr>
                <a:cxnSpLocks/>
                <a:stCxn id="43" idx="5"/>
                <a:endCxn id="41" idx="1"/>
              </p:cNvCxnSpPr>
              <p:nvPr/>
            </p:nvCxnSpPr>
            <p:spPr>
              <a:xfrm>
                <a:off x="1817721" y="3464966"/>
                <a:ext cx="282560" cy="382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06E668F-A64F-4DBC-077A-52DB0C98F456}"/>
                  </a:ext>
                </a:extLst>
              </p:cNvPr>
              <p:cNvCxnSpPr>
                <a:cxnSpLocks/>
                <a:stCxn id="43" idx="6"/>
                <a:endCxn id="38" idx="2"/>
              </p:cNvCxnSpPr>
              <p:nvPr/>
            </p:nvCxnSpPr>
            <p:spPr>
              <a:xfrm flipV="1">
                <a:off x="1852654" y="3197584"/>
                <a:ext cx="212695" cy="1830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DA7180C-79CB-8BA3-1B8B-2DF945E1998C}"/>
                  </a:ext>
                </a:extLst>
              </p:cNvPr>
              <p:cNvCxnSpPr>
                <a:cxnSpLocks/>
                <a:stCxn id="43" idx="6"/>
                <a:endCxn id="40" idx="2"/>
              </p:cNvCxnSpPr>
              <p:nvPr/>
            </p:nvCxnSpPr>
            <p:spPr>
              <a:xfrm>
                <a:off x="1852654" y="3380630"/>
                <a:ext cx="212696" cy="1850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7B7DA37-A764-E25D-5F2A-32C397812DE3}"/>
                  </a:ext>
                </a:extLst>
              </p:cNvPr>
              <p:cNvCxnSpPr>
                <a:cxnSpLocks/>
                <a:stCxn id="39" idx="6"/>
                <a:endCxn id="36" idx="2"/>
              </p:cNvCxnSpPr>
              <p:nvPr/>
            </p:nvCxnSpPr>
            <p:spPr>
              <a:xfrm>
                <a:off x="2303889" y="2829505"/>
                <a:ext cx="298374" cy="34751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4D1DA2F-F338-365B-89B3-1BA7C2544D5B}"/>
                  </a:ext>
                </a:extLst>
              </p:cNvPr>
              <p:cNvCxnSpPr>
                <a:cxnSpLocks/>
                <a:stCxn id="39" idx="6"/>
                <a:endCxn id="37" idx="2"/>
              </p:cNvCxnSpPr>
              <p:nvPr/>
            </p:nvCxnSpPr>
            <p:spPr>
              <a:xfrm>
                <a:off x="2303889" y="2829505"/>
                <a:ext cx="298374" cy="7823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97BEB76-60E0-1094-212E-7CE3ED58FC06}"/>
                  </a:ext>
                </a:extLst>
              </p:cNvPr>
              <p:cNvCxnSpPr>
                <a:cxnSpLocks/>
                <a:stCxn id="38" idx="6"/>
                <a:endCxn id="36" idx="2"/>
              </p:cNvCxnSpPr>
              <p:nvPr/>
            </p:nvCxnSpPr>
            <p:spPr>
              <a:xfrm flipV="1">
                <a:off x="2303888" y="3177024"/>
                <a:ext cx="298375" cy="205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A5F18BE-3F7D-2674-F407-7DF90763AAF6}"/>
                  </a:ext>
                </a:extLst>
              </p:cNvPr>
              <p:cNvCxnSpPr>
                <a:cxnSpLocks/>
                <a:stCxn id="38" idx="6"/>
                <a:endCxn id="37" idx="2"/>
              </p:cNvCxnSpPr>
              <p:nvPr/>
            </p:nvCxnSpPr>
            <p:spPr>
              <a:xfrm>
                <a:off x="2303888" y="3197584"/>
                <a:ext cx="298375" cy="4142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E1CD93C-4AAD-45DC-1E46-AF99232A3328}"/>
                  </a:ext>
                </a:extLst>
              </p:cNvPr>
              <p:cNvCxnSpPr>
                <a:cxnSpLocks/>
                <a:stCxn id="37" idx="2"/>
                <a:endCxn id="40" idx="6"/>
              </p:cNvCxnSpPr>
              <p:nvPr/>
            </p:nvCxnSpPr>
            <p:spPr>
              <a:xfrm flipH="1" flipV="1">
                <a:off x="2303889" y="3565663"/>
                <a:ext cx="298374" cy="462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00AC94A-0A01-AE8E-940C-6CBF1CC970E2}"/>
                  </a:ext>
                </a:extLst>
              </p:cNvPr>
              <p:cNvCxnSpPr>
                <a:cxnSpLocks/>
                <a:stCxn id="36" idx="2"/>
                <a:endCxn id="40" idx="6"/>
              </p:cNvCxnSpPr>
              <p:nvPr/>
            </p:nvCxnSpPr>
            <p:spPr>
              <a:xfrm flipH="1">
                <a:off x="2303889" y="3177024"/>
                <a:ext cx="298374" cy="3886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29E982D-E5B8-7318-6FFE-46DB98255E86}"/>
                  </a:ext>
                </a:extLst>
              </p:cNvPr>
              <p:cNvCxnSpPr>
                <a:cxnSpLocks/>
                <a:stCxn id="37" idx="2"/>
                <a:endCxn id="41" idx="6"/>
              </p:cNvCxnSpPr>
              <p:nvPr/>
            </p:nvCxnSpPr>
            <p:spPr>
              <a:xfrm flipH="1">
                <a:off x="2303887" y="3611881"/>
                <a:ext cx="298376" cy="319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E358AE4-563F-5463-1AD6-E280125FBF8C}"/>
                  </a:ext>
                </a:extLst>
              </p:cNvPr>
              <p:cNvCxnSpPr>
                <a:cxnSpLocks/>
                <a:stCxn id="36" idx="2"/>
                <a:endCxn id="41" idx="6"/>
              </p:cNvCxnSpPr>
              <p:nvPr/>
            </p:nvCxnSpPr>
            <p:spPr>
              <a:xfrm flipH="1">
                <a:off x="2303887" y="3177024"/>
                <a:ext cx="298376" cy="7547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ABC8906-5583-5F04-97DF-AB2F07778DF4}"/>
                  </a:ext>
                </a:extLst>
              </p:cNvPr>
              <p:cNvGrpSpPr/>
              <p:nvPr/>
            </p:nvGrpSpPr>
            <p:grpSpPr>
              <a:xfrm>
                <a:off x="1614115" y="2870421"/>
                <a:ext cx="238539" cy="1020417"/>
                <a:chOff x="1614115" y="2870421"/>
                <a:chExt cx="238539" cy="102041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1B57A7F-A69B-106C-3AEE-A8E24A629C5C}"/>
                    </a:ext>
                  </a:extLst>
                </p:cNvPr>
                <p:cNvSpPr/>
                <p:nvPr/>
              </p:nvSpPr>
              <p:spPr>
                <a:xfrm>
                  <a:off x="1614115" y="2870421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EB97E79D-2E7D-4E92-D591-39F2AC1A71FB}"/>
                    </a:ext>
                  </a:extLst>
                </p:cNvPr>
                <p:cNvSpPr/>
                <p:nvPr/>
              </p:nvSpPr>
              <p:spPr>
                <a:xfrm>
                  <a:off x="1614115" y="3261360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711BABF6-1F81-F2DD-7044-D325DCECBAAB}"/>
                    </a:ext>
                  </a:extLst>
                </p:cNvPr>
                <p:cNvSpPr/>
                <p:nvPr/>
              </p:nvSpPr>
              <p:spPr>
                <a:xfrm>
                  <a:off x="1614115" y="3652299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6F293E8-2E9F-8BD6-83A8-4439A9E46676}"/>
                  </a:ext>
                </a:extLst>
              </p:cNvPr>
              <p:cNvGrpSpPr/>
              <p:nvPr/>
            </p:nvGrpSpPr>
            <p:grpSpPr>
              <a:xfrm>
                <a:off x="2065348" y="2710235"/>
                <a:ext cx="238541" cy="1340787"/>
                <a:chOff x="2028906" y="2703298"/>
                <a:chExt cx="238541" cy="1340787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00EBC736-747C-BB33-DC09-6F9E76DBF987}"/>
                    </a:ext>
                  </a:extLst>
                </p:cNvPr>
                <p:cNvSpPr/>
                <p:nvPr/>
              </p:nvSpPr>
              <p:spPr>
                <a:xfrm>
                  <a:off x="2028907" y="3071377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1188F9D7-3842-1ACA-6213-D999FF52E61B}"/>
                    </a:ext>
                  </a:extLst>
                </p:cNvPr>
                <p:cNvSpPr/>
                <p:nvPr/>
              </p:nvSpPr>
              <p:spPr>
                <a:xfrm>
                  <a:off x="2028908" y="2703298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C4DE1A6B-079A-5C38-02EE-88F097DC6584}"/>
                    </a:ext>
                  </a:extLst>
                </p:cNvPr>
                <p:cNvSpPr/>
                <p:nvPr/>
              </p:nvSpPr>
              <p:spPr>
                <a:xfrm>
                  <a:off x="2028908" y="343945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1E79C133-E18F-149E-1608-D0671A26B67E}"/>
                    </a:ext>
                  </a:extLst>
                </p:cNvPr>
                <p:cNvSpPr/>
                <p:nvPr/>
              </p:nvSpPr>
              <p:spPr>
                <a:xfrm>
                  <a:off x="2028906" y="380554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D8B2CB18-9574-F6F4-22A5-DCC74E33C128}"/>
                  </a:ext>
                </a:extLst>
              </p:cNvPr>
              <p:cNvGrpSpPr/>
              <p:nvPr/>
            </p:nvGrpSpPr>
            <p:grpSpPr>
              <a:xfrm>
                <a:off x="2602263" y="3057754"/>
                <a:ext cx="238539" cy="673396"/>
                <a:chOff x="2594313" y="3046417"/>
                <a:chExt cx="238539" cy="673396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735BCF77-7F55-A639-266C-347D0D0C6B4B}"/>
                    </a:ext>
                  </a:extLst>
                </p:cNvPr>
                <p:cNvSpPr/>
                <p:nvPr/>
              </p:nvSpPr>
              <p:spPr>
                <a:xfrm>
                  <a:off x="2594313" y="3046417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48356EF2-3E4D-4257-C5D2-76B2509F0FFB}"/>
                    </a:ext>
                  </a:extLst>
                </p:cNvPr>
                <p:cNvSpPr/>
                <p:nvPr/>
              </p:nvSpPr>
              <p:spPr>
                <a:xfrm>
                  <a:off x="2594313" y="3481274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B43D53-B2CA-A61E-0BF7-30B800A4984B}"/>
                </a:ext>
              </a:extLst>
            </p:cNvPr>
            <p:cNvSpPr txBox="1"/>
            <p:nvPr/>
          </p:nvSpPr>
          <p:spPr>
            <a:xfrm>
              <a:off x="7855039" y="1638070"/>
              <a:ext cx="3577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15C170-8FB7-2F7A-0202-49C08D0281B6}"/>
                </a:ext>
              </a:extLst>
            </p:cNvPr>
            <p:cNvSpPr txBox="1"/>
            <p:nvPr/>
          </p:nvSpPr>
          <p:spPr>
            <a:xfrm>
              <a:off x="10629793" y="1633267"/>
              <a:ext cx="3465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Ŷ</a:t>
              </a:r>
              <a:endParaRPr lang="en-US" sz="2600" dirty="0">
                <a:solidFill>
                  <a:schemeClr val="accent2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B9BADFE-6619-A950-8787-E616FC0A3875}"/>
                </a:ext>
              </a:extLst>
            </p:cNvPr>
            <p:cNvCxnSpPr>
              <a:cxnSpLocks/>
            </p:cNvCxnSpPr>
            <p:nvPr/>
          </p:nvCxnSpPr>
          <p:spPr>
            <a:xfrm>
              <a:off x="8205209" y="1884292"/>
              <a:ext cx="55163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35D7A1D-D05B-49F4-0053-BB1BEB212D70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10038536" y="1879489"/>
              <a:ext cx="59125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B3FDF3-68FA-91AF-44C9-476039E750A5}"/>
                </a:ext>
              </a:extLst>
            </p:cNvPr>
            <p:cNvSpPr txBox="1"/>
            <p:nvPr/>
          </p:nvSpPr>
          <p:spPr>
            <a:xfrm>
              <a:off x="9488552" y="2303908"/>
              <a:ext cx="43633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>
                  <a:solidFill>
                    <a:srgbClr val="D09E00"/>
                  </a:solidFill>
                </a:rPr>
                <a:t>θ</a:t>
              </a:r>
              <a:r>
                <a:rPr lang="en-US" sz="2600" baseline="-25000" dirty="0">
                  <a:solidFill>
                    <a:srgbClr val="D09E00"/>
                  </a:solidFill>
                </a:rPr>
                <a:t>t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BC3092C-82E3-E217-2AF5-4CE3D40CB3F1}"/>
              </a:ext>
            </a:extLst>
          </p:cNvPr>
          <p:cNvCxnSpPr>
            <a:cxnSpLocks/>
          </p:cNvCxnSpPr>
          <p:nvPr/>
        </p:nvCxnSpPr>
        <p:spPr>
          <a:xfrm flipH="1">
            <a:off x="10325521" y="4899344"/>
            <a:ext cx="52737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17E73983-9B2C-B3EB-DB15-A6BF5D3674C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5521" r="-2"/>
          <a:stretch/>
        </p:blipFill>
        <p:spPr>
          <a:xfrm>
            <a:off x="10364571" y="4154519"/>
            <a:ext cx="627335" cy="65731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E1608DD-BFA3-A3E8-97D3-B5D87BF147E4}"/>
              </a:ext>
            </a:extLst>
          </p:cNvPr>
          <p:cNvSpPr txBox="1"/>
          <p:nvPr/>
        </p:nvSpPr>
        <p:spPr>
          <a:xfrm>
            <a:off x="11106164" y="4779754"/>
            <a:ext cx="4491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-Y</a:t>
            </a:r>
            <a:endParaRPr lang="en-US" sz="2600" dirty="0"/>
          </a:p>
        </p:txBody>
      </p:sp>
      <p:pic>
        <p:nvPicPr>
          <p:cNvPr id="48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C35FC83C-8223-6D29-3F9F-4D0D2DC99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1" t="29904" r="40601" b="48132"/>
          <a:stretch/>
        </p:blipFill>
        <p:spPr bwMode="auto">
          <a:xfrm>
            <a:off x="376275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654FDDB-0240-3131-E766-A49C7A979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29721" r="51100" b="48315"/>
          <a:stretch/>
        </p:blipFill>
        <p:spPr bwMode="auto">
          <a:xfrm>
            <a:off x="1296390" y="2016880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83AFDE4-6924-8A2E-0540-0708B3FC6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52292" r="51100" b="25744"/>
          <a:stretch/>
        </p:blipFill>
        <p:spPr bwMode="auto">
          <a:xfrm>
            <a:off x="2216505" y="2016880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7175957-E787-DF48-4A9F-36E0500F2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30296" r="72330" b="47740"/>
          <a:stretch/>
        </p:blipFill>
        <p:spPr bwMode="auto">
          <a:xfrm>
            <a:off x="3136620" y="2016880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A0A804A-1EB3-A2F0-FD8D-9709FA4B8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2293" r="30488" b="75743"/>
          <a:stretch/>
        </p:blipFill>
        <p:spPr bwMode="auto">
          <a:xfrm>
            <a:off x="4056735" y="2016879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CC11B3B5-499A-6E98-F2FD-730293B26A84}"/>
              </a:ext>
            </a:extLst>
          </p:cNvPr>
          <p:cNvSpPr/>
          <p:nvPr/>
        </p:nvSpPr>
        <p:spPr>
          <a:xfrm>
            <a:off x="586345" y="1356435"/>
            <a:ext cx="357447" cy="5857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B89F9E-BA6A-5DAF-A5EE-6E8173604C8F}"/>
              </a:ext>
            </a:extLst>
          </p:cNvPr>
          <p:cNvSpPr/>
          <p:nvPr/>
        </p:nvSpPr>
        <p:spPr>
          <a:xfrm>
            <a:off x="1527241" y="1356436"/>
            <a:ext cx="357447" cy="5789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0D018DA-013E-08CD-3DBA-28EF69491418}"/>
              </a:ext>
            </a:extLst>
          </p:cNvPr>
          <p:cNvSpPr/>
          <p:nvPr/>
        </p:nvSpPr>
        <p:spPr>
          <a:xfrm>
            <a:off x="2447356" y="1356434"/>
            <a:ext cx="357447" cy="5789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DDA441F-93FF-0BAE-156B-2DA9551E1893}"/>
              </a:ext>
            </a:extLst>
          </p:cNvPr>
          <p:cNvSpPr/>
          <p:nvPr/>
        </p:nvSpPr>
        <p:spPr>
          <a:xfrm>
            <a:off x="3313698" y="1356434"/>
            <a:ext cx="357447" cy="5857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6198FAD-8FCF-6A22-3A52-51174522D460}"/>
              </a:ext>
            </a:extLst>
          </p:cNvPr>
          <p:cNvSpPr/>
          <p:nvPr/>
        </p:nvSpPr>
        <p:spPr>
          <a:xfrm>
            <a:off x="4281351" y="1356435"/>
            <a:ext cx="357447" cy="5857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4">
            <a:extLst>
              <a:ext uri="{FF2B5EF4-FFF2-40B4-BE49-F238E27FC236}">
                <a16:creationId xmlns:a16="http://schemas.microsoft.com/office/drawing/2014/main" id="{3EE271D7-814D-243F-7E76-5DCB432C8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1" y="4447142"/>
            <a:ext cx="1185854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8A36030E-350E-D0EF-03D8-C6D06E656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8" t="28036" r="20514" b="50000"/>
          <a:stretch/>
        </p:blipFill>
        <p:spPr bwMode="auto">
          <a:xfrm>
            <a:off x="4974479" y="201687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64849685-0068-E9E6-E71F-3F76279ED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52145" r="30488" b="25891"/>
          <a:stretch/>
        </p:blipFill>
        <p:spPr bwMode="auto">
          <a:xfrm>
            <a:off x="5894594" y="201687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707A0AC6-D27A-41BE-43CC-84CFD0D7E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6" t="52215" r="10356" b="25821"/>
          <a:stretch/>
        </p:blipFill>
        <p:spPr bwMode="auto">
          <a:xfrm>
            <a:off x="6814709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AE88944-FFEB-8D5B-FC38-B309CE9B8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77555" r="62234" b="481"/>
          <a:stretch/>
        </p:blipFill>
        <p:spPr bwMode="auto">
          <a:xfrm>
            <a:off x="7729681" y="201687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D72B1366-CE29-61FC-9474-219ADBF46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6347" r="82736" b="71689"/>
          <a:stretch/>
        </p:blipFill>
        <p:spPr bwMode="auto">
          <a:xfrm>
            <a:off x="8644653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0A843D97-C9B2-861B-E78E-929339DF2F05}"/>
              </a:ext>
            </a:extLst>
          </p:cNvPr>
          <p:cNvSpPr/>
          <p:nvPr/>
        </p:nvSpPr>
        <p:spPr>
          <a:xfrm>
            <a:off x="5205330" y="1356435"/>
            <a:ext cx="357447" cy="5857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8E59D1-F0F4-6812-7475-080B17AE0BFC}"/>
              </a:ext>
            </a:extLst>
          </p:cNvPr>
          <p:cNvSpPr/>
          <p:nvPr/>
        </p:nvSpPr>
        <p:spPr>
          <a:xfrm>
            <a:off x="6125445" y="1356435"/>
            <a:ext cx="357447" cy="5857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0E79E07-5FD9-369E-2EE1-E5842074BE23}"/>
              </a:ext>
            </a:extLst>
          </p:cNvPr>
          <p:cNvSpPr/>
          <p:nvPr/>
        </p:nvSpPr>
        <p:spPr>
          <a:xfrm>
            <a:off x="7045560" y="1356434"/>
            <a:ext cx="357447" cy="5857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12C5005-DF39-7172-5179-6E7D9DA9CE7B}"/>
              </a:ext>
            </a:extLst>
          </p:cNvPr>
          <p:cNvSpPr/>
          <p:nvPr/>
        </p:nvSpPr>
        <p:spPr>
          <a:xfrm>
            <a:off x="7965675" y="1356433"/>
            <a:ext cx="357447" cy="5857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8157E1C-BFC5-AB12-29A6-B52AA9E18CE5}"/>
              </a:ext>
            </a:extLst>
          </p:cNvPr>
          <p:cNvSpPr/>
          <p:nvPr/>
        </p:nvSpPr>
        <p:spPr>
          <a:xfrm>
            <a:off x="8875504" y="1356433"/>
            <a:ext cx="357447" cy="5857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3F1B466-607C-83F7-EA73-94ED6531CC54}"/>
              </a:ext>
            </a:extLst>
          </p:cNvPr>
          <p:cNvSpPr/>
          <p:nvPr/>
        </p:nvSpPr>
        <p:spPr>
          <a:xfrm>
            <a:off x="2475455" y="4378533"/>
            <a:ext cx="5201162" cy="128016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23AF86A-50F8-04AC-31D1-48142D741921}"/>
              </a:ext>
            </a:extLst>
          </p:cNvPr>
          <p:cNvSpPr txBox="1"/>
          <p:nvPr/>
        </p:nvSpPr>
        <p:spPr>
          <a:xfrm>
            <a:off x="2433744" y="3965485"/>
            <a:ext cx="120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Mini-batch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80FEAA1-ACAE-570E-0B22-35A7CC52611E}"/>
              </a:ext>
            </a:extLst>
          </p:cNvPr>
          <p:cNvSpPr txBox="1"/>
          <p:nvPr/>
        </p:nvSpPr>
        <p:spPr>
          <a:xfrm>
            <a:off x="9630432" y="1330792"/>
            <a:ext cx="1265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</a:t>
            </a:r>
          </a:p>
          <a:p>
            <a:pPr algn="ctr"/>
            <a:r>
              <a:rPr lang="en-US" dirty="0"/>
              <a:t>importance</a:t>
            </a:r>
          </a:p>
        </p:txBody>
      </p:sp>
      <p:pic>
        <p:nvPicPr>
          <p:cNvPr id="77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28FE6F0-4866-E103-9CA3-69009098D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1" t="29904" r="40601" b="48132"/>
          <a:stretch/>
        </p:blipFill>
        <p:spPr bwMode="auto">
          <a:xfrm>
            <a:off x="376275" y="2032089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5702F64-C264-ED9F-FBFC-8F4054EDD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29721" r="51100" b="48315"/>
          <a:stretch/>
        </p:blipFill>
        <p:spPr bwMode="auto">
          <a:xfrm>
            <a:off x="1296390" y="201926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5A612DC1-34B1-CC81-514A-CE0463BE7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52292" r="51100" b="25744"/>
          <a:stretch/>
        </p:blipFill>
        <p:spPr bwMode="auto">
          <a:xfrm>
            <a:off x="2216505" y="201926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83B02367-D241-5E44-339F-859C77283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30296" r="72330" b="47740"/>
          <a:stretch/>
        </p:blipFill>
        <p:spPr bwMode="auto">
          <a:xfrm>
            <a:off x="3136620" y="201926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E5A12413-482F-F7EC-F500-A3D3C1036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2293" r="30488" b="75743"/>
          <a:stretch/>
        </p:blipFill>
        <p:spPr bwMode="auto">
          <a:xfrm>
            <a:off x="4056735" y="2019267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13380FF6-3D87-C252-6030-B2EE752D0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8" t="28036" r="20514" b="50000"/>
          <a:stretch/>
        </p:blipFill>
        <p:spPr bwMode="auto">
          <a:xfrm>
            <a:off x="4974479" y="2019266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EAA31CE-0E43-C27E-D70F-1FC345828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52145" r="30488" b="25891"/>
          <a:stretch/>
        </p:blipFill>
        <p:spPr bwMode="auto">
          <a:xfrm>
            <a:off x="5894594" y="2019266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D480BC00-3DD2-77D3-B8EC-C530CD3C7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6" t="52215" r="10356" b="25821"/>
          <a:stretch/>
        </p:blipFill>
        <p:spPr bwMode="auto">
          <a:xfrm>
            <a:off x="6814709" y="2032089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70C40382-DB0D-1C99-9D0B-FF211EEF2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77555" r="62234" b="481"/>
          <a:stretch/>
        </p:blipFill>
        <p:spPr bwMode="auto">
          <a:xfrm>
            <a:off x="7729681" y="2019266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314DB32-5051-688E-94EC-400A1EBF0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6347" r="82736" b="71689"/>
          <a:stretch/>
        </p:blipFill>
        <p:spPr bwMode="auto">
          <a:xfrm>
            <a:off x="8644653" y="2032089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321003A-07DF-7437-BC31-6B3C1391DC75}"/>
              </a:ext>
            </a:extLst>
          </p:cNvPr>
          <p:cNvCxnSpPr/>
          <p:nvPr/>
        </p:nvCxnSpPr>
        <p:spPr>
          <a:xfrm>
            <a:off x="10991906" y="5203647"/>
            <a:ext cx="4630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1224 0.3946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197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7552 0.394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" y="1972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2227 0.3928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0" y="1963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09245 0.3946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3736C4-6384-F7D1-1B8E-DFF8292A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Online algorithm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F0C53F-0FDC-D96D-F8E0-A3B16F6C0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3075"/>
            <a:ext cx="10058400" cy="485927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62963B-A030-28ED-D4FE-CED9C190C48B}"/>
              </a:ext>
            </a:extLst>
          </p:cNvPr>
          <p:cNvGrpSpPr/>
          <p:nvPr/>
        </p:nvGrpSpPr>
        <p:grpSpPr>
          <a:xfrm>
            <a:off x="8142024" y="4348219"/>
            <a:ext cx="3121324" cy="1587256"/>
            <a:chOff x="7855039" y="1209095"/>
            <a:chExt cx="3121324" cy="158725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468B67-E670-33E0-372E-D5737833E158}"/>
                </a:ext>
              </a:extLst>
            </p:cNvPr>
            <p:cNvGrpSpPr/>
            <p:nvPr/>
          </p:nvGrpSpPr>
          <p:grpSpPr>
            <a:xfrm>
              <a:off x="8776915" y="1209095"/>
              <a:ext cx="1226687" cy="1340787"/>
              <a:chOff x="1614115" y="2710235"/>
              <a:chExt cx="1226687" cy="1340787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9A108B3-B5D6-26A1-B1A3-EFE3231E64AE}"/>
                  </a:ext>
                </a:extLst>
              </p:cNvPr>
              <p:cNvCxnSpPr>
                <a:cxnSpLocks/>
                <a:stCxn id="42" idx="7"/>
                <a:endCxn id="39" idx="2"/>
              </p:cNvCxnSpPr>
              <p:nvPr/>
            </p:nvCxnSpPr>
            <p:spPr>
              <a:xfrm flipV="1">
                <a:off x="1817721" y="2829505"/>
                <a:ext cx="247629" cy="758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6F1E43F-3C09-59F1-24B7-43963BE23831}"/>
                  </a:ext>
                </a:extLst>
              </p:cNvPr>
              <p:cNvCxnSpPr>
                <a:stCxn id="42" idx="6"/>
                <a:endCxn id="38" idx="2"/>
              </p:cNvCxnSpPr>
              <p:nvPr/>
            </p:nvCxnSpPr>
            <p:spPr>
              <a:xfrm>
                <a:off x="1852654" y="2989691"/>
                <a:ext cx="212695" cy="207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4588F02-3213-3063-639E-D3E2969E015A}"/>
                  </a:ext>
                </a:extLst>
              </p:cNvPr>
              <p:cNvCxnSpPr>
                <a:cxnSpLocks/>
                <a:stCxn id="42" idx="5"/>
                <a:endCxn id="40" idx="1"/>
              </p:cNvCxnSpPr>
              <p:nvPr/>
            </p:nvCxnSpPr>
            <p:spPr>
              <a:xfrm>
                <a:off x="1817721" y="3074027"/>
                <a:ext cx="282562" cy="4072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D22B105-7B80-1AC5-4174-BDD2C45C1E9E}"/>
                  </a:ext>
                </a:extLst>
              </p:cNvPr>
              <p:cNvCxnSpPr>
                <a:cxnSpLocks/>
                <a:stCxn id="42" idx="5"/>
                <a:endCxn id="41" idx="1"/>
              </p:cNvCxnSpPr>
              <p:nvPr/>
            </p:nvCxnSpPr>
            <p:spPr>
              <a:xfrm>
                <a:off x="1817721" y="3074027"/>
                <a:ext cx="282560" cy="7733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AAC41F7-AFE7-3FD5-95E4-3888DD227D57}"/>
                  </a:ext>
                </a:extLst>
              </p:cNvPr>
              <p:cNvCxnSpPr>
                <a:cxnSpLocks/>
                <a:stCxn id="43" idx="7"/>
                <a:endCxn id="39" idx="3"/>
              </p:cNvCxnSpPr>
              <p:nvPr/>
            </p:nvCxnSpPr>
            <p:spPr>
              <a:xfrm flipV="1">
                <a:off x="1817721" y="2913841"/>
                <a:ext cx="282562" cy="3824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8C1B59C-FC50-A3FC-5682-B0E4746E242B}"/>
                  </a:ext>
                </a:extLst>
              </p:cNvPr>
              <p:cNvCxnSpPr>
                <a:cxnSpLocks/>
                <a:stCxn id="39" idx="3"/>
                <a:endCxn id="44" idx="7"/>
              </p:cNvCxnSpPr>
              <p:nvPr/>
            </p:nvCxnSpPr>
            <p:spPr>
              <a:xfrm flipH="1">
                <a:off x="1817721" y="2913841"/>
                <a:ext cx="282562" cy="7733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F13D5F2-3EFD-6880-CD09-84D344592922}"/>
                  </a:ext>
                </a:extLst>
              </p:cNvPr>
              <p:cNvCxnSpPr>
                <a:cxnSpLocks/>
                <a:stCxn id="44" idx="7"/>
                <a:endCxn id="38" idx="3"/>
              </p:cNvCxnSpPr>
              <p:nvPr/>
            </p:nvCxnSpPr>
            <p:spPr>
              <a:xfrm flipV="1">
                <a:off x="1817721" y="3281920"/>
                <a:ext cx="282561" cy="4053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A0ACE1D-EEFB-55BA-8F7D-92BAB62A1915}"/>
                  </a:ext>
                </a:extLst>
              </p:cNvPr>
              <p:cNvCxnSpPr>
                <a:cxnSpLocks/>
                <a:stCxn id="44" idx="5"/>
                <a:endCxn id="41" idx="2"/>
              </p:cNvCxnSpPr>
              <p:nvPr/>
            </p:nvCxnSpPr>
            <p:spPr>
              <a:xfrm>
                <a:off x="1817721" y="3855905"/>
                <a:ext cx="247627" cy="758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75DD82A-AB05-014A-91C5-EF4A9DE25C04}"/>
                  </a:ext>
                </a:extLst>
              </p:cNvPr>
              <p:cNvCxnSpPr>
                <a:cxnSpLocks/>
                <a:stCxn id="44" idx="6"/>
                <a:endCxn id="40" idx="2"/>
              </p:cNvCxnSpPr>
              <p:nvPr/>
            </p:nvCxnSpPr>
            <p:spPr>
              <a:xfrm flipV="1">
                <a:off x="1852654" y="3565663"/>
                <a:ext cx="212696" cy="2059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9B04CC-5986-08EE-61F3-A13D03A725AF}"/>
                  </a:ext>
                </a:extLst>
              </p:cNvPr>
              <p:cNvCxnSpPr>
                <a:cxnSpLocks/>
                <a:stCxn id="43" idx="5"/>
                <a:endCxn id="41" idx="1"/>
              </p:cNvCxnSpPr>
              <p:nvPr/>
            </p:nvCxnSpPr>
            <p:spPr>
              <a:xfrm>
                <a:off x="1817721" y="3464966"/>
                <a:ext cx="282560" cy="382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06E668F-A64F-4DBC-077A-52DB0C98F456}"/>
                  </a:ext>
                </a:extLst>
              </p:cNvPr>
              <p:cNvCxnSpPr>
                <a:cxnSpLocks/>
                <a:stCxn id="43" idx="6"/>
                <a:endCxn id="38" idx="2"/>
              </p:cNvCxnSpPr>
              <p:nvPr/>
            </p:nvCxnSpPr>
            <p:spPr>
              <a:xfrm flipV="1">
                <a:off x="1852654" y="3197584"/>
                <a:ext cx="212695" cy="1830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DA7180C-79CB-8BA3-1B8B-2DF945E1998C}"/>
                  </a:ext>
                </a:extLst>
              </p:cNvPr>
              <p:cNvCxnSpPr>
                <a:cxnSpLocks/>
                <a:stCxn id="43" idx="6"/>
                <a:endCxn id="40" idx="2"/>
              </p:cNvCxnSpPr>
              <p:nvPr/>
            </p:nvCxnSpPr>
            <p:spPr>
              <a:xfrm>
                <a:off x="1852654" y="3380630"/>
                <a:ext cx="212696" cy="1850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7B7DA37-A764-E25D-5F2A-32C397812DE3}"/>
                  </a:ext>
                </a:extLst>
              </p:cNvPr>
              <p:cNvCxnSpPr>
                <a:cxnSpLocks/>
                <a:stCxn id="39" idx="6"/>
                <a:endCxn id="36" idx="2"/>
              </p:cNvCxnSpPr>
              <p:nvPr/>
            </p:nvCxnSpPr>
            <p:spPr>
              <a:xfrm>
                <a:off x="2303889" y="2829505"/>
                <a:ext cx="298374" cy="34751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4D1DA2F-F338-365B-89B3-1BA7C2544D5B}"/>
                  </a:ext>
                </a:extLst>
              </p:cNvPr>
              <p:cNvCxnSpPr>
                <a:cxnSpLocks/>
                <a:stCxn id="39" idx="6"/>
                <a:endCxn id="37" idx="2"/>
              </p:cNvCxnSpPr>
              <p:nvPr/>
            </p:nvCxnSpPr>
            <p:spPr>
              <a:xfrm>
                <a:off x="2303889" y="2829505"/>
                <a:ext cx="298374" cy="7823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97BEB76-60E0-1094-212E-7CE3ED58FC06}"/>
                  </a:ext>
                </a:extLst>
              </p:cNvPr>
              <p:cNvCxnSpPr>
                <a:cxnSpLocks/>
                <a:stCxn id="38" idx="6"/>
                <a:endCxn id="36" idx="2"/>
              </p:cNvCxnSpPr>
              <p:nvPr/>
            </p:nvCxnSpPr>
            <p:spPr>
              <a:xfrm flipV="1">
                <a:off x="2303888" y="3177024"/>
                <a:ext cx="298375" cy="205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A5F18BE-3F7D-2674-F407-7DF90763AAF6}"/>
                  </a:ext>
                </a:extLst>
              </p:cNvPr>
              <p:cNvCxnSpPr>
                <a:cxnSpLocks/>
                <a:stCxn id="38" idx="6"/>
                <a:endCxn id="37" idx="2"/>
              </p:cNvCxnSpPr>
              <p:nvPr/>
            </p:nvCxnSpPr>
            <p:spPr>
              <a:xfrm>
                <a:off x="2303888" y="3197584"/>
                <a:ext cx="298375" cy="4142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E1CD93C-4AAD-45DC-1E46-AF99232A3328}"/>
                  </a:ext>
                </a:extLst>
              </p:cNvPr>
              <p:cNvCxnSpPr>
                <a:cxnSpLocks/>
                <a:stCxn id="37" idx="2"/>
                <a:endCxn id="40" idx="6"/>
              </p:cNvCxnSpPr>
              <p:nvPr/>
            </p:nvCxnSpPr>
            <p:spPr>
              <a:xfrm flipH="1" flipV="1">
                <a:off x="2303889" y="3565663"/>
                <a:ext cx="298374" cy="462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00AC94A-0A01-AE8E-940C-6CBF1CC970E2}"/>
                  </a:ext>
                </a:extLst>
              </p:cNvPr>
              <p:cNvCxnSpPr>
                <a:cxnSpLocks/>
                <a:stCxn id="36" idx="2"/>
                <a:endCxn id="40" idx="6"/>
              </p:cNvCxnSpPr>
              <p:nvPr/>
            </p:nvCxnSpPr>
            <p:spPr>
              <a:xfrm flipH="1">
                <a:off x="2303889" y="3177024"/>
                <a:ext cx="298374" cy="3886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29E982D-E5B8-7318-6FFE-46DB98255E86}"/>
                  </a:ext>
                </a:extLst>
              </p:cNvPr>
              <p:cNvCxnSpPr>
                <a:cxnSpLocks/>
                <a:stCxn id="37" idx="2"/>
                <a:endCxn id="41" idx="6"/>
              </p:cNvCxnSpPr>
              <p:nvPr/>
            </p:nvCxnSpPr>
            <p:spPr>
              <a:xfrm flipH="1">
                <a:off x="2303887" y="3611881"/>
                <a:ext cx="298376" cy="319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E358AE4-563F-5463-1AD6-E280125FBF8C}"/>
                  </a:ext>
                </a:extLst>
              </p:cNvPr>
              <p:cNvCxnSpPr>
                <a:cxnSpLocks/>
                <a:stCxn id="36" idx="2"/>
                <a:endCxn id="41" idx="6"/>
              </p:cNvCxnSpPr>
              <p:nvPr/>
            </p:nvCxnSpPr>
            <p:spPr>
              <a:xfrm flipH="1">
                <a:off x="2303887" y="3177024"/>
                <a:ext cx="298376" cy="7547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ABC8906-5583-5F04-97DF-AB2F07778DF4}"/>
                  </a:ext>
                </a:extLst>
              </p:cNvPr>
              <p:cNvGrpSpPr/>
              <p:nvPr/>
            </p:nvGrpSpPr>
            <p:grpSpPr>
              <a:xfrm>
                <a:off x="1614115" y="2870421"/>
                <a:ext cx="238539" cy="1020417"/>
                <a:chOff x="1614115" y="2870421"/>
                <a:chExt cx="238539" cy="102041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1B57A7F-A69B-106C-3AEE-A8E24A629C5C}"/>
                    </a:ext>
                  </a:extLst>
                </p:cNvPr>
                <p:cNvSpPr/>
                <p:nvPr/>
              </p:nvSpPr>
              <p:spPr>
                <a:xfrm>
                  <a:off x="1614115" y="2870421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EB97E79D-2E7D-4E92-D591-39F2AC1A71FB}"/>
                    </a:ext>
                  </a:extLst>
                </p:cNvPr>
                <p:cNvSpPr/>
                <p:nvPr/>
              </p:nvSpPr>
              <p:spPr>
                <a:xfrm>
                  <a:off x="1614115" y="3261360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711BABF6-1F81-F2DD-7044-D325DCECBAAB}"/>
                    </a:ext>
                  </a:extLst>
                </p:cNvPr>
                <p:cNvSpPr/>
                <p:nvPr/>
              </p:nvSpPr>
              <p:spPr>
                <a:xfrm>
                  <a:off x="1614115" y="3652299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6F293E8-2E9F-8BD6-83A8-4439A9E46676}"/>
                  </a:ext>
                </a:extLst>
              </p:cNvPr>
              <p:cNvGrpSpPr/>
              <p:nvPr/>
            </p:nvGrpSpPr>
            <p:grpSpPr>
              <a:xfrm>
                <a:off x="2065348" y="2710235"/>
                <a:ext cx="238541" cy="1340787"/>
                <a:chOff x="2028906" y="2703298"/>
                <a:chExt cx="238541" cy="1340787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00EBC736-747C-BB33-DC09-6F9E76DBF987}"/>
                    </a:ext>
                  </a:extLst>
                </p:cNvPr>
                <p:cNvSpPr/>
                <p:nvPr/>
              </p:nvSpPr>
              <p:spPr>
                <a:xfrm>
                  <a:off x="2028907" y="3071377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1188F9D7-3842-1ACA-6213-D999FF52E61B}"/>
                    </a:ext>
                  </a:extLst>
                </p:cNvPr>
                <p:cNvSpPr/>
                <p:nvPr/>
              </p:nvSpPr>
              <p:spPr>
                <a:xfrm>
                  <a:off x="2028908" y="2703298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C4DE1A6B-079A-5C38-02EE-88F097DC6584}"/>
                    </a:ext>
                  </a:extLst>
                </p:cNvPr>
                <p:cNvSpPr/>
                <p:nvPr/>
              </p:nvSpPr>
              <p:spPr>
                <a:xfrm>
                  <a:off x="2028908" y="343945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1E79C133-E18F-149E-1608-D0671A26B67E}"/>
                    </a:ext>
                  </a:extLst>
                </p:cNvPr>
                <p:cNvSpPr/>
                <p:nvPr/>
              </p:nvSpPr>
              <p:spPr>
                <a:xfrm>
                  <a:off x="2028906" y="380554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D8B2CB18-9574-F6F4-22A5-DCC74E33C128}"/>
                  </a:ext>
                </a:extLst>
              </p:cNvPr>
              <p:cNvGrpSpPr/>
              <p:nvPr/>
            </p:nvGrpSpPr>
            <p:grpSpPr>
              <a:xfrm>
                <a:off x="2602263" y="3057754"/>
                <a:ext cx="238539" cy="673396"/>
                <a:chOff x="2594313" y="3046417"/>
                <a:chExt cx="238539" cy="673396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735BCF77-7F55-A639-266C-347D0D0C6B4B}"/>
                    </a:ext>
                  </a:extLst>
                </p:cNvPr>
                <p:cNvSpPr/>
                <p:nvPr/>
              </p:nvSpPr>
              <p:spPr>
                <a:xfrm>
                  <a:off x="2594313" y="3046417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48356EF2-3E4D-4257-C5D2-76B2509F0FFB}"/>
                    </a:ext>
                  </a:extLst>
                </p:cNvPr>
                <p:cNvSpPr/>
                <p:nvPr/>
              </p:nvSpPr>
              <p:spPr>
                <a:xfrm>
                  <a:off x="2594313" y="3481274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B43D53-B2CA-A61E-0BF7-30B800A4984B}"/>
                </a:ext>
              </a:extLst>
            </p:cNvPr>
            <p:cNvSpPr txBox="1"/>
            <p:nvPr/>
          </p:nvSpPr>
          <p:spPr>
            <a:xfrm>
              <a:off x="7855039" y="1638070"/>
              <a:ext cx="3577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15C170-8FB7-2F7A-0202-49C08D0281B6}"/>
                </a:ext>
              </a:extLst>
            </p:cNvPr>
            <p:cNvSpPr txBox="1"/>
            <p:nvPr/>
          </p:nvSpPr>
          <p:spPr>
            <a:xfrm>
              <a:off x="10629793" y="1633267"/>
              <a:ext cx="3465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Ŷ</a:t>
              </a:r>
              <a:endParaRPr lang="en-US" sz="2600" dirty="0">
                <a:solidFill>
                  <a:schemeClr val="accent2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B9BADFE-6619-A950-8787-E616FC0A3875}"/>
                </a:ext>
              </a:extLst>
            </p:cNvPr>
            <p:cNvCxnSpPr>
              <a:cxnSpLocks/>
            </p:cNvCxnSpPr>
            <p:nvPr/>
          </p:nvCxnSpPr>
          <p:spPr>
            <a:xfrm>
              <a:off x="8205209" y="1884292"/>
              <a:ext cx="55163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35D7A1D-D05B-49F4-0053-BB1BEB212D70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10038536" y="1879489"/>
              <a:ext cx="59125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B3FDF3-68FA-91AF-44C9-476039E750A5}"/>
                </a:ext>
              </a:extLst>
            </p:cNvPr>
            <p:cNvSpPr txBox="1"/>
            <p:nvPr/>
          </p:nvSpPr>
          <p:spPr>
            <a:xfrm>
              <a:off x="9488552" y="2303908"/>
              <a:ext cx="43633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>
                  <a:solidFill>
                    <a:srgbClr val="D09E00"/>
                  </a:solidFill>
                </a:rPr>
                <a:t>θ</a:t>
              </a:r>
              <a:r>
                <a:rPr lang="en-US" sz="2600" baseline="-25000" dirty="0">
                  <a:solidFill>
                    <a:srgbClr val="D09E00"/>
                  </a:solidFill>
                </a:rPr>
                <a:t>t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BC3092C-82E3-E217-2AF5-4CE3D40CB3F1}"/>
              </a:ext>
            </a:extLst>
          </p:cNvPr>
          <p:cNvCxnSpPr>
            <a:cxnSpLocks/>
          </p:cNvCxnSpPr>
          <p:nvPr/>
        </p:nvCxnSpPr>
        <p:spPr>
          <a:xfrm flipH="1">
            <a:off x="10325521" y="4899344"/>
            <a:ext cx="52737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17E73983-9B2C-B3EB-DB15-A6BF5D3674C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5521" r="-2"/>
          <a:stretch/>
        </p:blipFill>
        <p:spPr>
          <a:xfrm>
            <a:off x="10364571" y="4154519"/>
            <a:ext cx="627335" cy="65731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E1608DD-BFA3-A3E8-97D3-B5D87BF147E4}"/>
              </a:ext>
            </a:extLst>
          </p:cNvPr>
          <p:cNvSpPr txBox="1"/>
          <p:nvPr/>
        </p:nvSpPr>
        <p:spPr>
          <a:xfrm>
            <a:off x="11106164" y="4779754"/>
            <a:ext cx="4491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-Y</a:t>
            </a:r>
            <a:endParaRPr lang="en-US" sz="2600" dirty="0"/>
          </a:p>
        </p:txBody>
      </p:sp>
      <p:pic>
        <p:nvPicPr>
          <p:cNvPr id="48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C35FC83C-8223-6D29-3F9F-4D0D2DC99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1" t="29904" r="40601" b="48132"/>
          <a:stretch/>
        </p:blipFill>
        <p:spPr bwMode="auto">
          <a:xfrm>
            <a:off x="376275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654FDDB-0240-3131-E766-A49C7A979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29721" r="51100" b="48315"/>
          <a:stretch/>
        </p:blipFill>
        <p:spPr bwMode="auto">
          <a:xfrm>
            <a:off x="1296390" y="2016880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83AFDE4-6924-8A2E-0540-0708B3FC6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52292" r="51100" b="25744"/>
          <a:stretch/>
        </p:blipFill>
        <p:spPr bwMode="auto">
          <a:xfrm>
            <a:off x="2216505" y="2016880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7175957-E787-DF48-4A9F-36E0500F2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30296" r="72330" b="47740"/>
          <a:stretch/>
        </p:blipFill>
        <p:spPr bwMode="auto">
          <a:xfrm>
            <a:off x="3136620" y="2016880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A0A804A-1EB3-A2F0-FD8D-9709FA4B8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2293" r="30488" b="75743"/>
          <a:stretch/>
        </p:blipFill>
        <p:spPr bwMode="auto">
          <a:xfrm>
            <a:off x="4056735" y="2016879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CC11B3B5-499A-6E98-F2FD-730293B26A84}"/>
              </a:ext>
            </a:extLst>
          </p:cNvPr>
          <p:cNvSpPr/>
          <p:nvPr/>
        </p:nvSpPr>
        <p:spPr>
          <a:xfrm>
            <a:off x="586345" y="1356435"/>
            <a:ext cx="357447" cy="5857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B89F9E-BA6A-5DAF-A5EE-6E8173604C8F}"/>
              </a:ext>
            </a:extLst>
          </p:cNvPr>
          <p:cNvSpPr/>
          <p:nvPr/>
        </p:nvSpPr>
        <p:spPr>
          <a:xfrm>
            <a:off x="1527241" y="1356436"/>
            <a:ext cx="357447" cy="5789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0D018DA-013E-08CD-3DBA-28EF69491418}"/>
              </a:ext>
            </a:extLst>
          </p:cNvPr>
          <p:cNvSpPr/>
          <p:nvPr/>
        </p:nvSpPr>
        <p:spPr>
          <a:xfrm>
            <a:off x="2447356" y="1356434"/>
            <a:ext cx="357447" cy="5789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DDA441F-93FF-0BAE-156B-2DA9551E1893}"/>
              </a:ext>
            </a:extLst>
          </p:cNvPr>
          <p:cNvSpPr/>
          <p:nvPr/>
        </p:nvSpPr>
        <p:spPr>
          <a:xfrm>
            <a:off x="3313698" y="1356434"/>
            <a:ext cx="357447" cy="5857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6198FAD-8FCF-6A22-3A52-51174522D460}"/>
              </a:ext>
            </a:extLst>
          </p:cNvPr>
          <p:cNvSpPr/>
          <p:nvPr/>
        </p:nvSpPr>
        <p:spPr>
          <a:xfrm>
            <a:off x="4281351" y="1356435"/>
            <a:ext cx="357447" cy="5857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4">
            <a:extLst>
              <a:ext uri="{FF2B5EF4-FFF2-40B4-BE49-F238E27FC236}">
                <a16:creationId xmlns:a16="http://schemas.microsoft.com/office/drawing/2014/main" id="{3EE271D7-814D-243F-7E76-5DCB432C8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1" y="4447142"/>
            <a:ext cx="1185854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8A36030E-350E-D0EF-03D8-C6D06E656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8" t="28036" r="20514" b="50000"/>
          <a:stretch/>
        </p:blipFill>
        <p:spPr bwMode="auto">
          <a:xfrm>
            <a:off x="4974479" y="201687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64849685-0068-E9E6-E71F-3F76279ED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52145" r="30488" b="25891"/>
          <a:stretch/>
        </p:blipFill>
        <p:spPr bwMode="auto">
          <a:xfrm>
            <a:off x="5894594" y="201687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707A0AC6-D27A-41BE-43CC-84CFD0D7E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6" t="52215" r="10356" b="25821"/>
          <a:stretch/>
        </p:blipFill>
        <p:spPr bwMode="auto">
          <a:xfrm>
            <a:off x="6814709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AE88944-FFEB-8D5B-FC38-B309CE9B8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77555" r="62234" b="481"/>
          <a:stretch/>
        </p:blipFill>
        <p:spPr bwMode="auto">
          <a:xfrm>
            <a:off x="7729681" y="201687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D72B1366-CE29-61FC-9474-219ADBF46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6347" r="82736" b="71689"/>
          <a:stretch/>
        </p:blipFill>
        <p:spPr bwMode="auto">
          <a:xfrm>
            <a:off x="8644653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0A843D97-C9B2-861B-E78E-929339DF2F05}"/>
              </a:ext>
            </a:extLst>
          </p:cNvPr>
          <p:cNvSpPr/>
          <p:nvPr/>
        </p:nvSpPr>
        <p:spPr>
          <a:xfrm>
            <a:off x="5205330" y="1356435"/>
            <a:ext cx="357447" cy="5857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8E59D1-F0F4-6812-7475-080B17AE0BFC}"/>
              </a:ext>
            </a:extLst>
          </p:cNvPr>
          <p:cNvSpPr/>
          <p:nvPr/>
        </p:nvSpPr>
        <p:spPr>
          <a:xfrm>
            <a:off x="6125445" y="1356435"/>
            <a:ext cx="357447" cy="5857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0E79E07-5FD9-369E-2EE1-E5842074BE23}"/>
              </a:ext>
            </a:extLst>
          </p:cNvPr>
          <p:cNvSpPr/>
          <p:nvPr/>
        </p:nvSpPr>
        <p:spPr>
          <a:xfrm>
            <a:off x="7045560" y="1356434"/>
            <a:ext cx="357447" cy="5857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12C5005-DF39-7172-5179-6E7D9DA9CE7B}"/>
              </a:ext>
            </a:extLst>
          </p:cNvPr>
          <p:cNvSpPr/>
          <p:nvPr/>
        </p:nvSpPr>
        <p:spPr>
          <a:xfrm>
            <a:off x="7965675" y="1356433"/>
            <a:ext cx="357447" cy="5857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8157E1C-BFC5-AB12-29A6-B52AA9E18CE5}"/>
              </a:ext>
            </a:extLst>
          </p:cNvPr>
          <p:cNvSpPr/>
          <p:nvPr/>
        </p:nvSpPr>
        <p:spPr>
          <a:xfrm>
            <a:off x="8875504" y="1356433"/>
            <a:ext cx="357447" cy="5857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3F1B466-607C-83F7-EA73-94ED6531CC54}"/>
              </a:ext>
            </a:extLst>
          </p:cNvPr>
          <p:cNvSpPr/>
          <p:nvPr/>
        </p:nvSpPr>
        <p:spPr>
          <a:xfrm>
            <a:off x="2475455" y="4378533"/>
            <a:ext cx="5201162" cy="128016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23AF86A-50F8-04AC-31D1-48142D741921}"/>
              </a:ext>
            </a:extLst>
          </p:cNvPr>
          <p:cNvSpPr txBox="1"/>
          <p:nvPr/>
        </p:nvSpPr>
        <p:spPr>
          <a:xfrm>
            <a:off x="2433744" y="3965485"/>
            <a:ext cx="120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Mini-batch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80FEAA1-ACAE-570E-0B22-35A7CC52611E}"/>
              </a:ext>
            </a:extLst>
          </p:cNvPr>
          <p:cNvSpPr txBox="1"/>
          <p:nvPr/>
        </p:nvSpPr>
        <p:spPr>
          <a:xfrm>
            <a:off x="9630432" y="1330792"/>
            <a:ext cx="1265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</a:t>
            </a:r>
          </a:p>
          <a:p>
            <a:pPr algn="ctr"/>
            <a:r>
              <a:rPr lang="en-US" dirty="0"/>
              <a:t>importance</a:t>
            </a:r>
          </a:p>
        </p:txBody>
      </p:sp>
      <p:pic>
        <p:nvPicPr>
          <p:cNvPr id="77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28FE6F0-4866-E103-9CA3-69009098D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1" t="29904" r="40601" b="48132"/>
          <a:stretch/>
        </p:blipFill>
        <p:spPr bwMode="auto">
          <a:xfrm>
            <a:off x="376275" y="2032089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5702F64-C264-ED9F-FBFC-8F4054EDD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29721" r="51100" b="48315"/>
          <a:stretch/>
        </p:blipFill>
        <p:spPr bwMode="auto">
          <a:xfrm>
            <a:off x="1296390" y="201926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5A612DC1-34B1-CC81-514A-CE0463BE7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52292" r="51100" b="25744"/>
          <a:stretch/>
        </p:blipFill>
        <p:spPr bwMode="auto">
          <a:xfrm>
            <a:off x="2216505" y="201926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83B02367-D241-5E44-339F-859C77283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30296" r="72330" b="47740"/>
          <a:stretch/>
        </p:blipFill>
        <p:spPr bwMode="auto">
          <a:xfrm>
            <a:off x="3136620" y="201926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E5A12413-482F-F7EC-F500-A3D3C1036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2293" r="30488" b="75743"/>
          <a:stretch/>
        </p:blipFill>
        <p:spPr bwMode="auto">
          <a:xfrm>
            <a:off x="4056735" y="2019267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13380FF6-3D87-C252-6030-B2EE752D0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8" t="28036" r="20514" b="50000"/>
          <a:stretch/>
        </p:blipFill>
        <p:spPr bwMode="auto">
          <a:xfrm>
            <a:off x="4974479" y="2019266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EAA31CE-0E43-C27E-D70F-1FC345828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52145" r="30488" b="25891"/>
          <a:stretch/>
        </p:blipFill>
        <p:spPr bwMode="auto">
          <a:xfrm>
            <a:off x="5894594" y="2019266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D480BC00-3DD2-77D3-B8EC-C530CD3C7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6" t="52215" r="10356" b="25821"/>
          <a:stretch/>
        </p:blipFill>
        <p:spPr bwMode="auto">
          <a:xfrm>
            <a:off x="6814709" y="2032089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70C40382-DB0D-1C99-9D0B-FF211EEF2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77555" r="62234" b="481"/>
          <a:stretch/>
        </p:blipFill>
        <p:spPr bwMode="auto">
          <a:xfrm>
            <a:off x="7729681" y="2019266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314DB32-5051-688E-94EC-400A1EBF0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6347" r="82736" b="71689"/>
          <a:stretch/>
        </p:blipFill>
        <p:spPr bwMode="auto">
          <a:xfrm>
            <a:off x="8644653" y="2032089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EAFDDC-7614-07E9-3C3B-BD832DC6934C}"/>
              </a:ext>
            </a:extLst>
          </p:cNvPr>
          <p:cNvSpPr txBox="1"/>
          <p:nvPr/>
        </p:nvSpPr>
        <p:spPr>
          <a:xfrm>
            <a:off x="10884030" y="5149086"/>
            <a:ext cx="7344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p(X)</a:t>
            </a:r>
            <a:endParaRPr lang="en-US" sz="2600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7C1B1D2-BB5D-5D94-56D5-DC46E42FDC3B}"/>
              </a:ext>
            </a:extLst>
          </p:cNvPr>
          <p:cNvCxnSpPr/>
          <p:nvPr/>
        </p:nvCxnSpPr>
        <p:spPr>
          <a:xfrm>
            <a:off x="10991906" y="5203647"/>
            <a:ext cx="4630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2237F46A-2B10-4ACB-B476-9B4D1F6E5ABA}"/>
              </a:ext>
            </a:extLst>
          </p:cNvPr>
          <p:cNvSpPr/>
          <p:nvPr/>
        </p:nvSpPr>
        <p:spPr>
          <a:xfrm>
            <a:off x="4923303" y="1047308"/>
            <a:ext cx="909829" cy="1578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A754904-8ED3-43B5-8D11-3FD93C7B2DD7}"/>
              </a:ext>
            </a:extLst>
          </p:cNvPr>
          <p:cNvSpPr/>
          <p:nvPr/>
        </p:nvSpPr>
        <p:spPr>
          <a:xfrm>
            <a:off x="6766788" y="1041991"/>
            <a:ext cx="909829" cy="1578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3EAC197-C33C-4627-AD79-8756C0247B31}"/>
              </a:ext>
            </a:extLst>
          </p:cNvPr>
          <p:cNvSpPr/>
          <p:nvPr/>
        </p:nvSpPr>
        <p:spPr>
          <a:xfrm>
            <a:off x="1273854" y="1036675"/>
            <a:ext cx="909829" cy="1578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38B14E9-6453-42C6-B57E-AAC6D4E9E5BF}"/>
              </a:ext>
            </a:extLst>
          </p:cNvPr>
          <p:cNvSpPr/>
          <p:nvPr/>
        </p:nvSpPr>
        <p:spPr>
          <a:xfrm>
            <a:off x="7676617" y="1042501"/>
            <a:ext cx="909829" cy="1578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5" grpId="0" animBg="1"/>
      <p:bldP spid="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99A177-DCE4-82A9-4CF5-A8189CE9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Optimization task definition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727CB4-634D-05C3-C4B1-A0F7C6372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7741C944-B194-9B29-D14C-72C749A16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3" t="28165" r="10331" b="49870"/>
          <a:stretch/>
        </p:blipFill>
        <p:spPr bwMode="auto">
          <a:xfrm>
            <a:off x="5178926" y="1964878"/>
            <a:ext cx="1542618" cy="109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B5FC59E7-4A66-5020-B5F8-A512AC30F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6" t="54106" r="61446" b="23274"/>
          <a:stretch/>
        </p:blipFill>
        <p:spPr bwMode="auto">
          <a:xfrm>
            <a:off x="7813283" y="1964879"/>
            <a:ext cx="1627188" cy="109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D409C3E0-CE06-64A6-AA0A-009FD94A8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29721" r="51100" b="48315"/>
          <a:stretch/>
        </p:blipFill>
        <p:spPr bwMode="auto">
          <a:xfrm>
            <a:off x="2699557" y="1970299"/>
            <a:ext cx="1526320" cy="109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3FF3C4-172B-59CB-9DFA-A134CDCEB32B}"/>
              </a:ext>
            </a:extLst>
          </p:cNvPr>
          <p:cNvSpPr txBox="1"/>
          <p:nvPr/>
        </p:nvSpPr>
        <p:spPr>
          <a:xfrm>
            <a:off x="3450922" y="4016854"/>
            <a:ext cx="52901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 want a model for image classification</a:t>
            </a:r>
            <a:br>
              <a:rPr lang="en-US" sz="2400" dirty="0"/>
            </a:br>
            <a:endParaRPr lang="en-US" sz="2400" dirty="0"/>
          </a:p>
          <a:p>
            <a:pPr algn="ctr"/>
            <a:r>
              <a:rPr lang="en-US" sz="2400" dirty="0"/>
              <a:t>How can me make it ?</a:t>
            </a:r>
          </a:p>
        </p:txBody>
      </p:sp>
    </p:spTree>
    <p:extLst>
      <p:ext uri="{BB962C8B-B14F-4D97-AF65-F5344CB8AC3E}">
        <p14:creationId xmlns:p14="http://schemas.microsoft.com/office/powerpoint/2010/main" val="2351837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3736C4-6384-F7D1-1B8E-DFF8292A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Online algorithm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F0C53F-0FDC-D96D-F8E0-A3B16F6C0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3075"/>
            <a:ext cx="10058400" cy="485927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62963B-A030-28ED-D4FE-CED9C190C48B}"/>
              </a:ext>
            </a:extLst>
          </p:cNvPr>
          <p:cNvGrpSpPr/>
          <p:nvPr/>
        </p:nvGrpSpPr>
        <p:grpSpPr>
          <a:xfrm>
            <a:off x="8142024" y="4348219"/>
            <a:ext cx="3121324" cy="1587256"/>
            <a:chOff x="7855039" y="1209095"/>
            <a:chExt cx="3121324" cy="158725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468B67-E670-33E0-372E-D5737833E158}"/>
                </a:ext>
              </a:extLst>
            </p:cNvPr>
            <p:cNvGrpSpPr/>
            <p:nvPr/>
          </p:nvGrpSpPr>
          <p:grpSpPr>
            <a:xfrm>
              <a:off x="8776915" y="1209095"/>
              <a:ext cx="1226687" cy="1340787"/>
              <a:chOff x="1614115" y="2710235"/>
              <a:chExt cx="1226687" cy="1340787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9A108B3-B5D6-26A1-B1A3-EFE3231E64AE}"/>
                  </a:ext>
                </a:extLst>
              </p:cNvPr>
              <p:cNvCxnSpPr>
                <a:cxnSpLocks/>
                <a:stCxn id="42" idx="7"/>
                <a:endCxn id="39" idx="2"/>
              </p:cNvCxnSpPr>
              <p:nvPr/>
            </p:nvCxnSpPr>
            <p:spPr>
              <a:xfrm flipV="1">
                <a:off x="1817721" y="2829505"/>
                <a:ext cx="247629" cy="758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6F1E43F-3C09-59F1-24B7-43963BE23831}"/>
                  </a:ext>
                </a:extLst>
              </p:cNvPr>
              <p:cNvCxnSpPr>
                <a:stCxn id="42" idx="6"/>
                <a:endCxn id="38" idx="2"/>
              </p:cNvCxnSpPr>
              <p:nvPr/>
            </p:nvCxnSpPr>
            <p:spPr>
              <a:xfrm>
                <a:off x="1852654" y="2989691"/>
                <a:ext cx="212695" cy="207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4588F02-3213-3063-639E-D3E2969E015A}"/>
                  </a:ext>
                </a:extLst>
              </p:cNvPr>
              <p:cNvCxnSpPr>
                <a:cxnSpLocks/>
                <a:stCxn id="42" idx="5"/>
                <a:endCxn id="40" idx="1"/>
              </p:cNvCxnSpPr>
              <p:nvPr/>
            </p:nvCxnSpPr>
            <p:spPr>
              <a:xfrm>
                <a:off x="1817721" y="3074027"/>
                <a:ext cx="282562" cy="4072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D22B105-7B80-1AC5-4174-BDD2C45C1E9E}"/>
                  </a:ext>
                </a:extLst>
              </p:cNvPr>
              <p:cNvCxnSpPr>
                <a:cxnSpLocks/>
                <a:stCxn id="42" idx="5"/>
                <a:endCxn id="41" idx="1"/>
              </p:cNvCxnSpPr>
              <p:nvPr/>
            </p:nvCxnSpPr>
            <p:spPr>
              <a:xfrm>
                <a:off x="1817721" y="3074027"/>
                <a:ext cx="282560" cy="7733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AAC41F7-AFE7-3FD5-95E4-3888DD227D57}"/>
                  </a:ext>
                </a:extLst>
              </p:cNvPr>
              <p:cNvCxnSpPr>
                <a:cxnSpLocks/>
                <a:stCxn id="43" idx="7"/>
                <a:endCxn id="39" idx="3"/>
              </p:cNvCxnSpPr>
              <p:nvPr/>
            </p:nvCxnSpPr>
            <p:spPr>
              <a:xfrm flipV="1">
                <a:off x="1817721" y="2913841"/>
                <a:ext cx="282562" cy="3824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8C1B59C-FC50-A3FC-5682-B0E4746E242B}"/>
                  </a:ext>
                </a:extLst>
              </p:cNvPr>
              <p:cNvCxnSpPr>
                <a:cxnSpLocks/>
                <a:stCxn id="39" idx="3"/>
                <a:endCxn id="44" idx="7"/>
              </p:cNvCxnSpPr>
              <p:nvPr/>
            </p:nvCxnSpPr>
            <p:spPr>
              <a:xfrm flipH="1">
                <a:off x="1817721" y="2913841"/>
                <a:ext cx="282562" cy="7733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F13D5F2-3EFD-6880-CD09-84D344592922}"/>
                  </a:ext>
                </a:extLst>
              </p:cNvPr>
              <p:cNvCxnSpPr>
                <a:cxnSpLocks/>
                <a:stCxn id="44" idx="7"/>
                <a:endCxn id="38" idx="3"/>
              </p:cNvCxnSpPr>
              <p:nvPr/>
            </p:nvCxnSpPr>
            <p:spPr>
              <a:xfrm flipV="1">
                <a:off x="1817721" y="3281920"/>
                <a:ext cx="282561" cy="4053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A0ACE1D-EEFB-55BA-8F7D-92BAB62A1915}"/>
                  </a:ext>
                </a:extLst>
              </p:cNvPr>
              <p:cNvCxnSpPr>
                <a:cxnSpLocks/>
                <a:stCxn id="44" idx="5"/>
                <a:endCxn id="41" idx="2"/>
              </p:cNvCxnSpPr>
              <p:nvPr/>
            </p:nvCxnSpPr>
            <p:spPr>
              <a:xfrm>
                <a:off x="1817721" y="3855905"/>
                <a:ext cx="247627" cy="758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75DD82A-AB05-014A-91C5-EF4A9DE25C04}"/>
                  </a:ext>
                </a:extLst>
              </p:cNvPr>
              <p:cNvCxnSpPr>
                <a:cxnSpLocks/>
                <a:stCxn id="44" idx="6"/>
                <a:endCxn id="40" idx="2"/>
              </p:cNvCxnSpPr>
              <p:nvPr/>
            </p:nvCxnSpPr>
            <p:spPr>
              <a:xfrm flipV="1">
                <a:off x="1852654" y="3565663"/>
                <a:ext cx="212696" cy="2059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9B04CC-5986-08EE-61F3-A13D03A725AF}"/>
                  </a:ext>
                </a:extLst>
              </p:cNvPr>
              <p:cNvCxnSpPr>
                <a:cxnSpLocks/>
                <a:stCxn id="43" idx="5"/>
                <a:endCxn id="41" idx="1"/>
              </p:cNvCxnSpPr>
              <p:nvPr/>
            </p:nvCxnSpPr>
            <p:spPr>
              <a:xfrm>
                <a:off x="1817721" y="3464966"/>
                <a:ext cx="282560" cy="382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06E668F-A64F-4DBC-077A-52DB0C98F456}"/>
                  </a:ext>
                </a:extLst>
              </p:cNvPr>
              <p:cNvCxnSpPr>
                <a:cxnSpLocks/>
                <a:stCxn id="43" idx="6"/>
                <a:endCxn id="38" idx="2"/>
              </p:cNvCxnSpPr>
              <p:nvPr/>
            </p:nvCxnSpPr>
            <p:spPr>
              <a:xfrm flipV="1">
                <a:off x="1852654" y="3197584"/>
                <a:ext cx="212695" cy="1830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DA7180C-79CB-8BA3-1B8B-2DF945E1998C}"/>
                  </a:ext>
                </a:extLst>
              </p:cNvPr>
              <p:cNvCxnSpPr>
                <a:cxnSpLocks/>
                <a:stCxn id="43" idx="6"/>
                <a:endCxn id="40" idx="2"/>
              </p:cNvCxnSpPr>
              <p:nvPr/>
            </p:nvCxnSpPr>
            <p:spPr>
              <a:xfrm>
                <a:off x="1852654" y="3380630"/>
                <a:ext cx="212696" cy="1850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7B7DA37-A764-E25D-5F2A-32C397812DE3}"/>
                  </a:ext>
                </a:extLst>
              </p:cNvPr>
              <p:cNvCxnSpPr>
                <a:cxnSpLocks/>
                <a:stCxn id="39" idx="6"/>
                <a:endCxn id="36" idx="2"/>
              </p:cNvCxnSpPr>
              <p:nvPr/>
            </p:nvCxnSpPr>
            <p:spPr>
              <a:xfrm>
                <a:off x="2303889" y="2829505"/>
                <a:ext cx="298374" cy="34751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4D1DA2F-F338-365B-89B3-1BA7C2544D5B}"/>
                  </a:ext>
                </a:extLst>
              </p:cNvPr>
              <p:cNvCxnSpPr>
                <a:cxnSpLocks/>
                <a:stCxn id="39" idx="6"/>
                <a:endCxn id="37" idx="2"/>
              </p:cNvCxnSpPr>
              <p:nvPr/>
            </p:nvCxnSpPr>
            <p:spPr>
              <a:xfrm>
                <a:off x="2303889" y="2829505"/>
                <a:ext cx="298374" cy="7823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97BEB76-60E0-1094-212E-7CE3ED58FC06}"/>
                  </a:ext>
                </a:extLst>
              </p:cNvPr>
              <p:cNvCxnSpPr>
                <a:cxnSpLocks/>
                <a:stCxn id="38" idx="6"/>
                <a:endCxn id="36" idx="2"/>
              </p:cNvCxnSpPr>
              <p:nvPr/>
            </p:nvCxnSpPr>
            <p:spPr>
              <a:xfrm flipV="1">
                <a:off x="2303888" y="3177024"/>
                <a:ext cx="298375" cy="205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A5F18BE-3F7D-2674-F407-7DF90763AAF6}"/>
                  </a:ext>
                </a:extLst>
              </p:cNvPr>
              <p:cNvCxnSpPr>
                <a:cxnSpLocks/>
                <a:stCxn id="38" idx="6"/>
                <a:endCxn id="37" idx="2"/>
              </p:cNvCxnSpPr>
              <p:nvPr/>
            </p:nvCxnSpPr>
            <p:spPr>
              <a:xfrm>
                <a:off x="2303888" y="3197584"/>
                <a:ext cx="298375" cy="4142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E1CD93C-4AAD-45DC-1E46-AF99232A3328}"/>
                  </a:ext>
                </a:extLst>
              </p:cNvPr>
              <p:cNvCxnSpPr>
                <a:cxnSpLocks/>
                <a:stCxn id="37" idx="2"/>
                <a:endCxn id="40" idx="6"/>
              </p:cNvCxnSpPr>
              <p:nvPr/>
            </p:nvCxnSpPr>
            <p:spPr>
              <a:xfrm flipH="1" flipV="1">
                <a:off x="2303889" y="3565663"/>
                <a:ext cx="298374" cy="462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00AC94A-0A01-AE8E-940C-6CBF1CC970E2}"/>
                  </a:ext>
                </a:extLst>
              </p:cNvPr>
              <p:cNvCxnSpPr>
                <a:cxnSpLocks/>
                <a:stCxn id="36" idx="2"/>
                <a:endCxn id="40" idx="6"/>
              </p:cNvCxnSpPr>
              <p:nvPr/>
            </p:nvCxnSpPr>
            <p:spPr>
              <a:xfrm flipH="1">
                <a:off x="2303889" y="3177024"/>
                <a:ext cx="298374" cy="3886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29E982D-E5B8-7318-6FFE-46DB98255E86}"/>
                  </a:ext>
                </a:extLst>
              </p:cNvPr>
              <p:cNvCxnSpPr>
                <a:cxnSpLocks/>
                <a:stCxn id="37" idx="2"/>
                <a:endCxn id="41" idx="6"/>
              </p:cNvCxnSpPr>
              <p:nvPr/>
            </p:nvCxnSpPr>
            <p:spPr>
              <a:xfrm flipH="1">
                <a:off x="2303887" y="3611881"/>
                <a:ext cx="298376" cy="319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E358AE4-563F-5463-1AD6-E280125FBF8C}"/>
                  </a:ext>
                </a:extLst>
              </p:cNvPr>
              <p:cNvCxnSpPr>
                <a:cxnSpLocks/>
                <a:stCxn id="36" idx="2"/>
                <a:endCxn id="41" idx="6"/>
              </p:cNvCxnSpPr>
              <p:nvPr/>
            </p:nvCxnSpPr>
            <p:spPr>
              <a:xfrm flipH="1">
                <a:off x="2303887" y="3177024"/>
                <a:ext cx="298376" cy="7547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ABC8906-5583-5F04-97DF-AB2F07778DF4}"/>
                  </a:ext>
                </a:extLst>
              </p:cNvPr>
              <p:cNvGrpSpPr/>
              <p:nvPr/>
            </p:nvGrpSpPr>
            <p:grpSpPr>
              <a:xfrm>
                <a:off x="1614115" y="2870421"/>
                <a:ext cx="238539" cy="1020417"/>
                <a:chOff x="1614115" y="2870421"/>
                <a:chExt cx="238539" cy="102041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1B57A7F-A69B-106C-3AEE-A8E24A629C5C}"/>
                    </a:ext>
                  </a:extLst>
                </p:cNvPr>
                <p:cNvSpPr/>
                <p:nvPr/>
              </p:nvSpPr>
              <p:spPr>
                <a:xfrm>
                  <a:off x="1614115" y="2870421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EB97E79D-2E7D-4E92-D591-39F2AC1A71FB}"/>
                    </a:ext>
                  </a:extLst>
                </p:cNvPr>
                <p:cNvSpPr/>
                <p:nvPr/>
              </p:nvSpPr>
              <p:spPr>
                <a:xfrm>
                  <a:off x="1614115" y="3261360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711BABF6-1F81-F2DD-7044-D325DCECBAAB}"/>
                    </a:ext>
                  </a:extLst>
                </p:cNvPr>
                <p:cNvSpPr/>
                <p:nvPr/>
              </p:nvSpPr>
              <p:spPr>
                <a:xfrm>
                  <a:off x="1614115" y="3652299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6F293E8-2E9F-8BD6-83A8-4439A9E46676}"/>
                  </a:ext>
                </a:extLst>
              </p:cNvPr>
              <p:cNvGrpSpPr/>
              <p:nvPr/>
            </p:nvGrpSpPr>
            <p:grpSpPr>
              <a:xfrm>
                <a:off x="2065348" y="2710235"/>
                <a:ext cx="238541" cy="1340787"/>
                <a:chOff x="2028906" y="2703298"/>
                <a:chExt cx="238541" cy="1340787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00EBC736-747C-BB33-DC09-6F9E76DBF987}"/>
                    </a:ext>
                  </a:extLst>
                </p:cNvPr>
                <p:cNvSpPr/>
                <p:nvPr/>
              </p:nvSpPr>
              <p:spPr>
                <a:xfrm>
                  <a:off x="2028907" y="3071377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1188F9D7-3842-1ACA-6213-D999FF52E61B}"/>
                    </a:ext>
                  </a:extLst>
                </p:cNvPr>
                <p:cNvSpPr/>
                <p:nvPr/>
              </p:nvSpPr>
              <p:spPr>
                <a:xfrm>
                  <a:off x="2028908" y="2703298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C4DE1A6B-079A-5C38-02EE-88F097DC6584}"/>
                    </a:ext>
                  </a:extLst>
                </p:cNvPr>
                <p:cNvSpPr/>
                <p:nvPr/>
              </p:nvSpPr>
              <p:spPr>
                <a:xfrm>
                  <a:off x="2028908" y="343945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1E79C133-E18F-149E-1608-D0671A26B67E}"/>
                    </a:ext>
                  </a:extLst>
                </p:cNvPr>
                <p:cNvSpPr/>
                <p:nvPr/>
              </p:nvSpPr>
              <p:spPr>
                <a:xfrm>
                  <a:off x="2028906" y="380554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D8B2CB18-9574-F6F4-22A5-DCC74E33C128}"/>
                  </a:ext>
                </a:extLst>
              </p:cNvPr>
              <p:cNvGrpSpPr/>
              <p:nvPr/>
            </p:nvGrpSpPr>
            <p:grpSpPr>
              <a:xfrm>
                <a:off x="2602263" y="3057754"/>
                <a:ext cx="238539" cy="673396"/>
                <a:chOff x="2594313" y="3046417"/>
                <a:chExt cx="238539" cy="673396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735BCF77-7F55-A639-266C-347D0D0C6B4B}"/>
                    </a:ext>
                  </a:extLst>
                </p:cNvPr>
                <p:cNvSpPr/>
                <p:nvPr/>
              </p:nvSpPr>
              <p:spPr>
                <a:xfrm>
                  <a:off x="2594313" y="3046417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48356EF2-3E4D-4257-C5D2-76B2509F0FFB}"/>
                    </a:ext>
                  </a:extLst>
                </p:cNvPr>
                <p:cNvSpPr/>
                <p:nvPr/>
              </p:nvSpPr>
              <p:spPr>
                <a:xfrm>
                  <a:off x="2594313" y="3481274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B43D53-B2CA-A61E-0BF7-30B800A4984B}"/>
                </a:ext>
              </a:extLst>
            </p:cNvPr>
            <p:cNvSpPr txBox="1"/>
            <p:nvPr/>
          </p:nvSpPr>
          <p:spPr>
            <a:xfrm>
              <a:off x="7855039" y="1638070"/>
              <a:ext cx="3577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15C170-8FB7-2F7A-0202-49C08D0281B6}"/>
                </a:ext>
              </a:extLst>
            </p:cNvPr>
            <p:cNvSpPr txBox="1"/>
            <p:nvPr/>
          </p:nvSpPr>
          <p:spPr>
            <a:xfrm>
              <a:off x="10629793" y="1633267"/>
              <a:ext cx="3465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Ŷ</a:t>
              </a:r>
              <a:endParaRPr lang="en-US" sz="2600" dirty="0">
                <a:solidFill>
                  <a:schemeClr val="accent2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B9BADFE-6619-A950-8787-E616FC0A3875}"/>
                </a:ext>
              </a:extLst>
            </p:cNvPr>
            <p:cNvCxnSpPr>
              <a:cxnSpLocks/>
            </p:cNvCxnSpPr>
            <p:nvPr/>
          </p:nvCxnSpPr>
          <p:spPr>
            <a:xfrm>
              <a:off x="8205209" y="1884292"/>
              <a:ext cx="55163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35D7A1D-D05B-49F4-0053-BB1BEB212D70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10038536" y="1879489"/>
              <a:ext cx="59125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B3FDF3-68FA-91AF-44C9-476039E750A5}"/>
                </a:ext>
              </a:extLst>
            </p:cNvPr>
            <p:cNvSpPr txBox="1"/>
            <p:nvPr/>
          </p:nvSpPr>
          <p:spPr>
            <a:xfrm>
              <a:off x="9488552" y="2303908"/>
              <a:ext cx="43633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>
                  <a:solidFill>
                    <a:srgbClr val="D09E00"/>
                  </a:solidFill>
                </a:rPr>
                <a:t>θ</a:t>
              </a:r>
              <a:r>
                <a:rPr lang="en-US" sz="2600" baseline="-25000" dirty="0">
                  <a:solidFill>
                    <a:srgbClr val="D09E00"/>
                  </a:solidFill>
                </a:rPr>
                <a:t>t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BC3092C-82E3-E217-2AF5-4CE3D40CB3F1}"/>
              </a:ext>
            </a:extLst>
          </p:cNvPr>
          <p:cNvCxnSpPr>
            <a:cxnSpLocks/>
          </p:cNvCxnSpPr>
          <p:nvPr/>
        </p:nvCxnSpPr>
        <p:spPr>
          <a:xfrm flipH="1">
            <a:off x="10325521" y="4899344"/>
            <a:ext cx="52737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17E73983-9B2C-B3EB-DB15-A6BF5D3674C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5521" r="-2"/>
          <a:stretch/>
        </p:blipFill>
        <p:spPr>
          <a:xfrm>
            <a:off x="10364571" y="4154519"/>
            <a:ext cx="627335" cy="65731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E1608DD-BFA3-A3E8-97D3-B5D87BF147E4}"/>
              </a:ext>
            </a:extLst>
          </p:cNvPr>
          <p:cNvSpPr txBox="1"/>
          <p:nvPr/>
        </p:nvSpPr>
        <p:spPr>
          <a:xfrm>
            <a:off x="11106164" y="4779754"/>
            <a:ext cx="4491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-Y</a:t>
            </a:r>
            <a:endParaRPr lang="en-US" sz="2600" dirty="0"/>
          </a:p>
        </p:txBody>
      </p:sp>
      <p:pic>
        <p:nvPicPr>
          <p:cNvPr id="48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C35FC83C-8223-6D29-3F9F-4D0D2DC99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1" t="29904" r="40601" b="48132"/>
          <a:stretch/>
        </p:blipFill>
        <p:spPr bwMode="auto">
          <a:xfrm>
            <a:off x="376275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654FDDB-0240-3131-E766-A49C7A979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29721" r="51100" b="48315"/>
          <a:stretch/>
        </p:blipFill>
        <p:spPr bwMode="auto">
          <a:xfrm>
            <a:off x="1296390" y="2016880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83AFDE4-6924-8A2E-0540-0708B3FC6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52292" r="51100" b="25744"/>
          <a:stretch/>
        </p:blipFill>
        <p:spPr bwMode="auto">
          <a:xfrm>
            <a:off x="2216505" y="2016880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7175957-E787-DF48-4A9F-36E0500F2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30296" r="72330" b="47740"/>
          <a:stretch/>
        </p:blipFill>
        <p:spPr bwMode="auto">
          <a:xfrm>
            <a:off x="3136620" y="2016880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A0A804A-1EB3-A2F0-FD8D-9709FA4B8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2293" r="30488" b="75743"/>
          <a:stretch/>
        </p:blipFill>
        <p:spPr bwMode="auto">
          <a:xfrm>
            <a:off x="4056735" y="2016879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CC11B3B5-499A-6E98-F2FD-730293B26A84}"/>
              </a:ext>
            </a:extLst>
          </p:cNvPr>
          <p:cNvSpPr/>
          <p:nvPr/>
        </p:nvSpPr>
        <p:spPr>
          <a:xfrm>
            <a:off x="586345" y="1356435"/>
            <a:ext cx="357447" cy="5857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B89F9E-BA6A-5DAF-A5EE-6E8173604C8F}"/>
              </a:ext>
            </a:extLst>
          </p:cNvPr>
          <p:cNvSpPr/>
          <p:nvPr/>
        </p:nvSpPr>
        <p:spPr>
          <a:xfrm>
            <a:off x="1527241" y="1128807"/>
            <a:ext cx="357447" cy="8065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0D018DA-013E-08CD-3DBA-28EF69491418}"/>
              </a:ext>
            </a:extLst>
          </p:cNvPr>
          <p:cNvSpPr/>
          <p:nvPr/>
        </p:nvSpPr>
        <p:spPr>
          <a:xfrm>
            <a:off x="2447356" y="1356434"/>
            <a:ext cx="357447" cy="5789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DDA441F-93FF-0BAE-156B-2DA9551E1893}"/>
              </a:ext>
            </a:extLst>
          </p:cNvPr>
          <p:cNvSpPr/>
          <p:nvPr/>
        </p:nvSpPr>
        <p:spPr>
          <a:xfrm>
            <a:off x="3313698" y="1356434"/>
            <a:ext cx="357447" cy="5857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6198FAD-8FCF-6A22-3A52-51174522D460}"/>
              </a:ext>
            </a:extLst>
          </p:cNvPr>
          <p:cNvSpPr/>
          <p:nvPr/>
        </p:nvSpPr>
        <p:spPr>
          <a:xfrm>
            <a:off x="4281351" y="1356435"/>
            <a:ext cx="357447" cy="5857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4">
            <a:extLst>
              <a:ext uri="{FF2B5EF4-FFF2-40B4-BE49-F238E27FC236}">
                <a16:creationId xmlns:a16="http://schemas.microsoft.com/office/drawing/2014/main" id="{3EE271D7-814D-243F-7E76-5DCB432C8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1" y="4447142"/>
            <a:ext cx="1185854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8A36030E-350E-D0EF-03D8-C6D06E656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8" t="28036" r="20514" b="50000"/>
          <a:stretch/>
        </p:blipFill>
        <p:spPr bwMode="auto">
          <a:xfrm>
            <a:off x="4974479" y="201687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64849685-0068-E9E6-E71F-3F76279ED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52145" r="30488" b="25891"/>
          <a:stretch/>
        </p:blipFill>
        <p:spPr bwMode="auto">
          <a:xfrm>
            <a:off x="5894594" y="201687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707A0AC6-D27A-41BE-43CC-84CFD0D7E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6" t="52215" r="10356" b="25821"/>
          <a:stretch/>
        </p:blipFill>
        <p:spPr bwMode="auto">
          <a:xfrm>
            <a:off x="6814709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AE88944-FFEB-8D5B-FC38-B309CE9B8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77555" r="62234" b="481"/>
          <a:stretch/>
        </p:blipFill>
        <p:spPr bwMode="auto">
          <a:xfrm>
            <a:off x="7729681" y="201687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D72B1366-CE29-61FC-9474-219ADBF46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6347" r="82736" b="71689"/>
          <a:stretch/>
        </p:blipFill>
        <p:spPr bwMode="auto">
          <a:xfrm>
            <a:off x="8644653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0A843D97-C9B2-861B-E78E-929339DF2F05}"/>
              </a:ext>
            </a:extLst>
          </p:cNvPr>
          <p:cNvSpPr/>
          <p:nvPr/>
        </p:nvSpPr>
        <p:spPr>
          <a:xfrm>
            <a:off x="5205330" y="1637607"/>
            <a:ext cx="357447" cy="3046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8E59D1-F0F4-6812-7475-080B17AE0BFC}"/>
              </a:ext>
            </a:extLst>
          </p:cNvPr>
          <p:cNvSpPr/>
          <p:nvPr/>
        </p:nvSpPr>
        <p:spPr>
          <a:xfrm>
            <a:off x="6125445" y="1356435"/>
            <a:ext cx="357447" cy="5857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0E79E07-5FD9-369E-2EE1-E5842074BE23}"/>
              </a:ext>
            </a:extLst>
          </p:cNvPr>
          <p:cNvSpPr/>
          <p:nvPr/>
        </p:nvSpPr>
        <p:spPr>
          <a:xfrm>
            <a:off x="7045560" y="1135650"/>
            <a:ext cx="357447" cy="8065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12C5005-DF39-7172-5179-6E7D9DA9CE7B}"/>
              </a:ext>
            </a:extLst>
          </p:cNvPr>
          <p:cNvSpPr/>
          <p:nvPr/>
        </p:nvSpPr>
        <p:spPr>
          <a:xfrm>
            <a:off x="7965675" y="1504604"/>
            <a:ext cx="357447" cy="4376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8157E1C-BFC5-AB12-29A6-B52AA9E18CE5}"/>
              </a:ext>
            </a:extLst>
          </p:cNvPr>
          <p:cNvSpPr/>
          <p:nvPr/>
        </p:nvSpPr>
        <p:spPr>
          <a:xfrm>
            <a:off x="8875504" y="1356433"/>
            <a:ext cx="357447" cy="5857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3F1B466-607C-83F7-EA73-94ED6531CC54}"/>
              </a:ext>
            </a:extLst>
          </p:cNvPr>
          <p:cNvSpPr/>
          <p:nvPr/>
        </p:nvSpPr>
        <p:spPr>
          <a:xfrm>
            <a:off x="2475455" y="4378533"/>
            <a:ext cx="5201162" cy="128016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23AF86A-50F8-04AC-31D1-48142D741921}"/>
              </a:ext>
            </a:extLst>
          </p:cNvPr>
          <p:cNvSpPr txBox="1"/>
          <p:nvPr/>
        </p:nvSpPr>
        <p:spPr>
          <a:xfrm>
            <a:off x="2433744" y="3965485"/>
            <a:ext cx="120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Mini-batch</a:t>
            </a:r>
          </a:p>
        </p:txBody>
      </p:sp>
      <p:pic>
        <p:nvPicPr>
          <p:cNvPr id="7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2906AED3-F380-7AC2-69CA-193814569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30296" r="72330" b="47740"/>
          <a:stretch/>
        </p:blipFill>
        <p:spPr bwMode="auto">
          <a:xfrm>
            <a:off x="3136620" y="2016877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E4A464F8-0B2E-96F0-A1E9-9EAF7924E5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6" t="52215" r="10356" b="25821"/>
          <a:stretch/>
        </p:blipFill>
        <p:spPr bwMode="auto">
          <a:xfrm>
            <a:off x="6814709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1FEA6D8-A332-2147-53AF-C7FB87AD8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1" t="29904" r="40601" b="48132"/>
          <a:stretch/>
        </p:blipFill>
        <p:spPr bwMode="auto">
          <a:xfrm>
            <a:off x="376275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DA0D8F83-6A67-EE23-183A-C3038CD3D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77555" r="62234" b="481"/>
          <a:stretch/>
        </p:blipFill>
        <p:spPr bwMode="auto">
          <a:xfrm>
            <a:off x="7734012" y="2016877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80FEAA1-ACAE-570E-0B22-35A7CC52611E}"/>
              </a:ext>
            </a:extLst>
          </p:cNvPr>
          <p:cNvSpPr txBox="1"/>
          <p:nvPr/>
        </p:nvSpPr>
        <p:spPr>
          <a:xfrm>
            <a:off x="9630432" y="1330792"/>
            <a:ext cx="1265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</a:t>
            </a:r>
          </a:p>
          <a:p>
            <a:pPr algn="ctr"/>
            <a:r>
              <a:rPr lang="en-US" dirty="0"/>
              <a:t>importance</a:t>
            </a:r>
          </a:p>
        </p:txBody>
      </p:sp>
      <p:pic>
        <p:nvPicPr>
          <p:cNvPr id="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B291A549-DDB5-3925-B205-6A4BA538E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29721" r="51100" b="48315"/>
          <a:stretch/>
        </p:blipFill>
        <p:spPr bwMode="auto">
          <a:xfrm>
            <a:off x="1296390" y="2019754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4D76A114-E906-EAA4-6155-7E78F68E5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52292" r="51100" b="25744"/>
          <a:stretch/>
        </p:blipFill>
        <p:spPr bwMode="auto">
          <a:xfrm>
            <a:off x="2216505" y="2019754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40BBB0F5-C7F1-45C8-1CB8-406423C5E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2293" r="30488" b="75743"/>
          <a:stretch/>
        </p:blipFill>
        <p:spPr bwMode="auto">
          <a:xfrm>
            <a:off x="4056735" y="2019753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B2818285-7E8E-1690-05A7-CF0E45615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8" t="28036" r="20514" b="50000"/>
          <a:stretch/>
        </p:blipFill>
        <p:spPr bwMode="auto">
          <a:xfrm>
            <a:off x="4974479" y="2019752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4FC9B0F-A83A-148D-8D3B-93D975E42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52145" r="30488" b="25891"/>
          <a:stretch/>
        </p:blipFill>
        <p:spPr bwMode="auto">
          <a:xfrm>
            <a:off x="5894594" y="2019752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874C31E7-ABDB-80B8-0B7E-83074255F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6347" r="82736" b="71689"/>
          <a:stretch/>
        </p:blipFill>
        <p:spPr bwMode="auto">
          <a:xfrm>
            <a:off x="8644653" y="2032575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CDF4CC8D-5D31-D42C-BA49-FC58931E8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30296" r="72330" b="47740"/>
          <a:stretch/>
        </p:blipFill>
        <p:spPr bwMode="auto">
          <a:xfrm>
            <a:off x="3136620" y="201975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4D09CA33-408F-2CA5-9865-5C14CA9B4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6" t="52215" r="10356" b="25821"/>
          <a:stretch/>
        </p:blipFill>
        <p:spPr bwMode="auto">
          <a:xfrm>
            <a:off x="6814709" y="2032575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EDA50654-0A2D-09A0-DB9A-075F16D78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1" t="29904" r="40601" b="48132"/>
          <a:stretch/>
        </p:blipFill>
        <p:spPr bwMode="auto">
          <a:xfrm>
            <a:off x="376275" y="2032575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CEAD3BF-8952-8374-AF48-9DC16FA0D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77555" r="62234" b="481"/>
          <a:stretch/>
        </p:blipFill>
        <p:spPr bwMode="auto">
          <a:xfrm>
            <a:off x="7734012" y="201975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FBC1CABA-5464-0B85-76AD-1ADB3D4B6359}"/>
              </a:ext>
            </a:extLst>
          </p:cNvPr>
          <p:cNvSpPr txBox="1"/>
          <p:nvPr/>
        </p:nvSpPr>
        <p:spPr>
          <a:xfrm>
            <a:off x="10884030" y="5149086"/>
            <a:ext cx="7344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p(X)</a:t>
            </a:r>
            <a:endParaRPr lang="en-US" sz="2600" dirty="0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75F8174-2FEE-9B74-2E9B-3CC57E7D7299}"/>
              </a:ext>
            </a:extLst>
          </p:cNvPr>
          <p:cNvCxnSpPr/>
          <p:nvPr/>
        </p:nvCxnSpPr>
        <p:spPr>
          <a:xfrm>
            <a:off x="10991906" y="5203647"/>
            <a:ext cx="4630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FCC8BB0E-45F2-44F9-9CCA-F4DA0DC9A3F7}"/>
              </a:ext>
            </a:extLst>
          </p:cNvPr>
          <p:cNvSpPr/>
          <p:nvPr/>
        </p:nvSpPr>
        <p:spPr>
          <a:xfrm>
            <a:off x="4923303" y="1047308"/>
            <a:ext cx="909829" cy="1578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9577594-A4A6-4C83-9870-822AA130213B}"/>
              </a:ext>
            </a:extLst>
          </p:cNvPr>
          <p:cNvSpPr/>
          <p:nvPr/>
        </p:nvSpPr>
        <p:spPr>
          <a:xfrm>
            <a:off x="6766788" y="1041991"/>
            <a:ext cx="909829" cy="1578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707CD79-9EB3-4F55-B1F8-D77CE758E94B}"/>
              </a:ext>
            </a:extLst>
          </p:cNvPr>
          <p:cNvSpPr/>
          <p:nvPr/>
        </p:nvSpPr>
        <p:spPr>
          <a:xfrm>
            <a:off x="1273854" y="1036675"/>
            <a:ext cx="909829" cy="1578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1261F31-6B00-48C8-A6E8-5E26E17C5138}"/>
              </a:ext>
            </a:extLst>
          </p:cNvPr>
          <p:cNvSpPr/>
          <p:nvPr/>
        </p:nvSpPr>
        <p:spPr>
          <a:xfrm>
            <a:off x="7676617" y="1042501"/>
            <a:ext cx="909829" cy="1578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65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19284 0.3928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1963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00287 0.394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972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2227 0.3928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0" y="1963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6745 0.3928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84" grpId="0"/>
      <p:bldP spid="91" grpId="0" animBg="1"/>
      <p:bldP spid="92" grpId="0" animBg="1"/>
      <p:bldP spid="94" grpId="0" animBg="1"/>
      <p:bldP spid="9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3736C4-6384-F7D1-1B8E-DFF8292A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Online algorithm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F0C53F-0FDC-D96D-F8E0-A3B16F6C0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3075"/>
            <a:ext cx="10058400" cy="485927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62963B-A030-28ED-D4FE-CED9C190C48B}"/>
              </a:ext>
            </a:extLst>
          </p:cNvPr>
          <p:cNvGrpSpPr/>
          <p:nvPr/>
        </p:nvGrpSpPr>
        <p:grpSpPr>
          <a:xfrm>
            <a:off x="8142024" y="4348219"/>
            <a:ext cx="3121324" cy="1587256"/>
            <a:chOff x="7855039" y="1209095"/>
            <a:chExt cx="3121324" cy="158725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468B67-E670-33E0-372E-D5737833E158}"/>
                </a:ext>
              </a:extLst>
            </p:cNvPr>
            <p:cNvGrpSpPr/>
            <p:nvPr/>
          </p:nvGrpSpPr>
          <p:grpSpPr>
            <a:xfrm>
              <a:off x="8776915" y="1209095"/>
              <a:ext cx="1226687" cy="1340787"/>
              <a:chOff x="1614115" y="2710235"/>
              <a:chExt cx="1226687" cy="1340787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9A108B3-B5D6-26A1-B1A3-EFE3231E64AE}"/>
                  </a:ext>
                </a:extLst>
              </p:cNvPr>
              <p:cNvCxnSpPr>
                <a:cxnSpLocks/>
                <a:stCxn id="42" idx="7"/>
                <a:endCxn id="39" idx="2"/>
              </p:cNvCxnSpPr>
              <p:nvPr/>
            </p:nvCxnSpPr>
            <p:spPr>
              <a:xfrm flipV="1">
                <a:off x="1817721" y="2829505"/>
                <a:ext cx="247629" cy="758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6F1E43F-3C09-59F1-24B7-43963BE23831}"/>
                  </a:ext>
                </a:extLst>
              </p:cNvPr>
              <p:cNvCxnSpPr>
                <a:stCxn id="42" idx="6"/>
                <a:endCxn id="38" idx="2"/>
              </p:cNvCxnSpPr>
              <p:nvPr/>
            </p:nvCxnSpPr>
            <p:spPr>
              <a:xfrm>
                <a:off x="1852654" y="2989691"/>
                <a:ext cx="212695" cy="207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4588F02-3213-3063-639E-D3E2969E015A}"/>
                  </a:ext>
                </a:extLst>
              </p:cNvPr>
              <p:cNvCxnSpPr>
                <a:cxnSpLocks/>
                <a:stCxn id="42" idx="5"/>
                <a:endCxn id="40" idx="1"/>
              </p:cNvCxnSpPr>
              <p:nvPr/>
            </p:nvCxnSpPr>
            <p:spPr>
              <a:xfrm>
                <a:off x="1817721" y="3074027"/>
                <a:ext cx="282562" cy="4072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D22B105-7B80-1AC5-4174-BDD2C45C1E9E}"/>
                  </a:ext>
                </a:extLst>
              </p:cNvPr>
              <p:cNvCxnSpPr>
                <a:cxnSpLocks/>
                <a:stCxn id="42" idx="5"/>
                <a:endCxn id="41" idx="1"/>
              </p:cNvCxnSpPr>
              <p:nvPr/>
            </p:nvCxnSpPr>
            <p:spPr>
              <a:xfrm>
                <a:off x="1817721" y="3074027"/>
                <a:ext cx="282560" cy="7733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AAC41F7-AFE7-3FD5-95E4-3888DD227D57}"/>
                  </a:ext>
                </a:extLst>
              </p:cNvPr>
              <p:cNvCxnSpPr>
                <a:cxnSpLocks/>
                <a:stCxn id="43" idx="7"/>
                <a:endCxn id="39" idx="3"/>
              </p:cNvCxnSpPr>
              <p:nvPr/>
            </p:nvCxnSpPr>
            <p:spPr>
              <a:xfrm flipV="1">
                <a:off x="1817721" y="2913841"/>
                <a:ext cx="282562" cy="3824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8C1B59C-FC50-A3FC-5682-B0E4746E242B}"/>
                  </a:ext>
                </a:extLst>
              </p:cNvPr>
              <p:cNvCxnSpPr>
                <a:cxnSpLocks/>
                <a:stCxn id="39" idx="3"/>
                <a:endCxn id="44" idx="7"/>
              </p:cNvCxnSpPr>
              <p:nvPr/>
            </p:nvCxnSpPr>
            <p:spPr>
              <a:xfrm flipH="1">
                <a:off x="1817721" y="2913841"/>
                <a:ext cx="282562" cy="7733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F13D5F2-3EFD-6880-CD09-84D344592922}"/>
                  </a:ext>
                </a:extLst>
              </p:cNvPr>
              <p:cNvCxnSpPr>
                <a:cxnSpLocks/>
                <a:stCxn id="44" idx="7"/>
                <a:endCxn id="38" idx="3"/>
              </p:cNvCxnSpPr>
              <p:nvPr/>
            </p:nvCxnSpPr>
            <p:spPr>
              <a:xfrm flipV="1">
                <a:off x="1817721" y="3281920"/>
                <a:ext cx="282561" cy="4053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A0ACE1D-EEFB-55BA-8F7D-92BAB62A1915}"/>
                  </a:ext>
                </a:extLst>
              </p:cNvPr>
              <p:cNvCxnSpPr>
                <a:cxnSpLocks/>
                <a:stCxn id="44" idx="5"/>
                <a:endCxn id="41" idx="2"/>
              </p:cNvCxnSpPr>
              <p:nvPr/>
            </p:nvCxnSpPr>
            <p:spPr>
              <a:xfrm>
                <a:off x="1817721" y="3855905"/>
                <a:ext cx="247627" cy="758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75DD82A-AB05-014A-91C5-EF4A9DE25C04}"/>
                  </a:ext>
                </a:extLst>
              </p:cNvPr>
              <p:cNvCxnSpPr>
                <a:cxnSpLocks/>
                <a:stCxn id="44" idx="6"/>
                <a:endCxn id="40" idx="2"/>
              </p:cNvCxnSpPr>
              <p:nvPr/>
            </p:nvCxnSpPr>
            <p:spPr>
              <a:xfrm flipV="1">
                <a:off x="1852654" y="3565663"/>
                <a:ext cx="212696" cy="2059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9B04CC-5986-08EE-61F3-A13D03A725AF}"/>
                  </a:ext>
                </a:extLst>
              </p:cNvPr>
              <p:cNvCxnSpPr>
                <a:cxnSpLocks/>
                <a:stCxn id="43" idx="5"/>
                <a:endCxn id="41" idx="1"/>
              </p:cNvCxnSpPr>
              <p:nvPr/>
            </p:nvCxnSpPr>
            <p:spPr>
              <a:xfrm>
                <a:off x="1817721" y="3464966"/>
                <a:ext cx="282560" cy="382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06E668F-A64F-4DBC-077A-52DB0C98F456}"/>
                  </a:ext>
                </a:extLst>
              </p:cNvPr>
              <p:cNvCxnSpPr>
                <a:cxnSpLocks/>
                <a:stCxn id="43" idx="6"/>
                <a:endCxn id="38" idx="2"/>
              </p:cNvCxnSpPr>
              <p:nvPr/>
            </p:nvCxnSpPr>
            <p:spPr>
              <a:xfrm flipV="1">
                <a:off x="1852654" y="3197584"/>
                <a:ext cx="212695" cy="1830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DA7180C-79CB-8BA3-1B8B-2DF945E1998C}"/>
                  </a:ext>
                </a:extLst>
              </p:cNvPr>
              <p:cNvCxnSpPr>
                <a:cxnSpLocks/>
                <a:stCxn id="43" idx="6"/>
                <a:endCxn id="40" idx="2"/>
              </p:cNvCxnSpPr>
              <p:nvPr/>
            </p:nvCxnSpPr>
            <p:spPr>
              <a:xfrm>
                <a:off x="1852654" y="3380630"/>
                <a:ext cx="212696" cy="1850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7B7DA37-A764-E25D-5F2A-32C397812DE3}"/>
                  </a:ext>
                </a:extLst>
              </p:cNvPr>
              <p:cNvCxnSpPr>
                <a:cxnSpLocks/>
                <a:stCxn id="39" idx="6"/>
                <a:endCxn id="36" idx="2"/>
              </p:cNvCxnSpPr>
              <p:nvPr/>
            </p:nvCxnSpPr>
            <p:spPr>
              <a:xfrm>
                <a:off x="2303889" y="2829505"/>
                <a:ext cx="298374" cy="34751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4D1DA2F-F338-365B-89B3-1BA7C2544D5B}"/>
                  </a:ext>
                </a:extLst>
              </p:cNvPr>
              <p:cNvCxnSpPr>
                <a:cxnSpLocks/>
                <a:stCxn id="39" idx="6"/>
                <a:endCxn id="37" idx="2"/>
              </p:cNvCxnSpPr>
              <p:nvPr/>
            </p:nvCxnSpPr>
            <p:spPr>
              <a:xfrm>
                <a:off x="2303889" y="2829505"/>
                <a:ext cx="298374" cy="7823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97BEB76-60E0-1094-212E-7CE3ED58FC06}"/>
                  </a:ext>
                </a:extLst>
              </p:cNvPr>
              <p:cNvCxnSpPr>
                <a:cxnSpLocks/>
                <a:stCxn id="38" idx="6"/>
                <a:endCxn id="36" idx="2"/>
              </p:cNvCxnSpPr>
              <p:nvPr/>
            </p:nvCxnSpPr>
            <p:spPr>
              <a:xfrm flipV="1">
                <a:off x="2303888" y="3177024"/>
                <a:ext cx="298375" cy="205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A5F18BE-3F7D-2674-F407-7DF90763AAF6}"/>
                  </a:ext>
                </a:extLst>
              </p:cNvPr>
              <p:cNvCxnSpPr>
                <a:cxnSpLocks/>
                <a:stCxn id="38" idx="6"/>
                <a:endCxn id="37" idx="2"/>
              </p:cNvCxnSpPr>
              <p:nvPr/>
            </p:nvCxnSpPr>
            <p:spPr>
              <a:xfrm>
                <a:off x="2303888" y="3197584"/>
                <a:ext cx="298375" cy="4142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E1CD93C-4AAD-45DC-1E46-AF99232A3328}"/>
                  </a:ext>
                </a:extLst>
              </p:cNvPr>
              <p:cNvCxnSpPr>
                <a:cxnSpLocks/>
                <a:stCxn id="37" idx="2"/>
                <a:endCxn id="40" idx="6"/>
              </p:cNvCxnSpPr>
              <p:nvPr/>
            </p:nvCxnSpPr>
            <p:spPr>
              <a:xfrm flipH="1" flipV="1">
                <a:off x="2303889" y="3565663"/>
                <a:ext cx="298374" cy="462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00AC94A-0A01-AE8E-940C-6CBF1CC970E2}"/>
                  </a:ext>
                </a:extLst>
              </p:cNvPr>
              <p:cNvCxnSpPr>
                <a:cxnSpLocks/>
                <a:stCxn id="36" idx="2"/>
                <a:endCxn id="40" idx="6"/>
              </p:cNvCxnSpPr>
              <p:nvPr/>
            </p:nvCxnSpPr>
            <p:spPr>
              <a:xfrm flipH="1">
                <a:off x="2303889" y="3177024"/>
                <a:ext cx="298374" cy="3886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29E982D-E5B8-7318-6FFE-46DB98255E86}"/>
                  </a:ext>
                </a:extLst>
              </p:cNvPr>
              <p:cNvCxnSpPr>
                <a:cxnSpLocks/>
                <a:stCxn id="37" idx="2"/>
                <a:endCxn id="41" idx="6"/>
              </p:cNvCxnSpPr>
              <p:nvPr/>
            </p:nvCxnSpPr>
            <p:spPr>
              <a:xfrm flipH="1">
                <a:off x="2303887" y="3611881"/>
                <a:ext cx="298376" cy="319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E358AE4-563F-5463-1AD6-E280125FBF8C}"/>
                  </a:ext>
                </a:extLst>
              </p:cNvPr>
              <p:cNvCxnSpPr>
                <a:cxnSpLocks/>
                <a:stCxn id="36" idx="2"/>
                <a:endCxn id="41" idx="6"/>
              </p:cNvCxnSpPr>
              <p:nvPr/>
            </p:nvCxnSpPr>
            <p:spPr>
              <a:xfrm flipH="1">
                <a:off x="2303887" y="3177024"/>
                <a:ext cx="298376" cy="7547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ABC8906-5583-5F04-97DF-AB2F07778DF4}"/>
                  </a:ext>
                </a:extLst>
              </p:cNvPr>
              <p:cNvGrpSpPr/>
              <p:nvPr/>
            </p:nvGrpSpPr>
            <p:grpSpPr>
              <a:xfrm>
                <a:off x="1614115" y="2870421"/>
                <a:ext cx="238539" cy="1020417"/>
                <a:chOff x="1614115" y="2870421"/>
                <a:chExt cx="238539" cy="102041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1B57A7F-A69B-106C-3AEE-A8E24A629C5C}"/>
                    </a:ext>
                  </a:extLst>
                </p:cNvPr>
                <p:cNvSpPr/>
                <p:nvPr/>
              </p:nvSpPr>
              <p:spPr>
                <a:xfrm>
                  <a:off x="1614115" y="2870421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EB97E79D-2E7D-4E92-D591-39F2AC1A71FB}"/>
                    </a:ext>
                  </a:extLst>
                </p:cNvPr>
                <p:cNvSpPr/>
                <p:nvPr/>
              </p:nvSpPr>
              <p:spPr>
                <a:xfrm>
                  <a:off x="1614115" y="3261360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711BABF6-1F81-F2DD-7044-D325DCECBAAB}"/>
                    </a:ext>
                  </a:extLst>
                </p:cNvPr>
                <p:cNvSpPr/>
                <p:nvPr/>
              </p:nvSpPr>
              <p:spPr>
                <a:xfrm>
                  <a:off x="1614115" y="3652299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6F293E8-2E9F-8BD6-83A8-4439A9E46676}"/>
                  </a:ext>
                </a:extLst>
              </p:cNvPr>
              <p:cNvGrpSpPr/>
              <p:nvPr/>
            </p:nvGrpSpPr>
            <p:grpSpPr>
              <a:xfrm>
                <a:off x="2065348" y="2710235"/>
                <a:ext cx="238541" cy="1340787"/>
                <a:chOff x="2028906" y="2703298"/>
                <a:chExt cx="238541" cy="1340787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00EBC736-747C-BB33-DC09-6F9E76DBF987}"/>
                    </a:ext>
                  </a:extLst>
                </p:cNvPr>
                <p:cNvSpPr/>
                <p:nvPr/>
              </p:nvSpPr>
              <p:spPr>
                <a:xfrm>
                  <a:off x="2028907" y="3071377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1188F9D7-3842-1ACA-6213-D999FF52E61B}"/>
                    </a:ext>
                  </a:extLst>
                </p:cNvPr>
                <p:cNvSpPr/>
                <p:nvPr/>
              </p:nvSpPr>
              <p:spPr>
                <a:xfrm>
                  <a:off x="2028908" y="2703298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C4DE1A6B-079A-5C38-02EE-88F097DC6584}"/>
                    </a:ext>
                  </a:extLst>
                </p:cNvPr>
                <p:cNvSpPr/>
                <p:nvPr/>
              </p:nvSpPr>
              <p:spPr>
                <a:xfrm>
                  <a:off x="2028908" y="343945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1E79C133-E18F-149E-1608-D0671A26B67E}"/>
                    </a:ext>
                  </a:extLst>
                </p:cNvPr>
                <p:cNvSpPr/>
                <p:nvPr/>
              </p:nvSpPr>
              <p:spPr>
                <a:xfrm>
                  <a:off x="2028906" y="380554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D8B2CB18-9574-F6F4-22A5-DCC74E33C128}"/>
                  </a:ext>
                </a:extLst>
              </p:cNvPr>
              <p:cNvGrpSpPr/>
              <p:nvPr/>
            </p:nvGrpSpPr>
            <p:grpSpPr>
              <a:xfrm>
                <a:off x="2602263" y="3057754"/>
                <a:ext cx="238539" cy="673396"/>
                <a:chOff x="2594313" y="3046417"/>
                <a:chExt cx="238539" cy="673396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735BCF77-7F55-A639-266C-347D0D0C6B4B}"/>
                    </a:ext>
                  </a:extLst>
                </p:cNvPr>
                <p:cNvSpPr/>
                <p:nvPr/>
              </p:nvSpPr>
              <p:spPr>
                <a:xfrm>
                  <a:off x="2594313" y="3046417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48356EF2-3E4D-4257-C5D2-76B2509F0FFB}"/>
                    </a:ext>
                  </a:extLst>
                </p:cNvPr>
                <p:cNvSpPr/>
                <p:nvPr/>
              </p:nvSpPr>
              <p:spPr>
                <a:xfrm>
                  <a:off x="2594313" y="3481274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B43D53-B2CA-A61E-0BF7-30B800A4984B}"/>
                </a:ext>
              </a:extLst>
            </p:cNvPr>
            <p:cNvSpPr txBox="1"/>
            <p:nvPr/>
          </p:nvSpPr>
          <p:spPr>
            <a:xfrm>
              <a:off x="7855039" y="1638070"/>
              <a:ext cx="3577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15C170-8FB7-2F7A-0202-49C08D0281B6}"/>
                </a:ext>
              </a:extLst>
            </p:cNvPr>
            <p:cNvSpPr txBox="1"/>
            <p:nvPr/>
          </p:nvSpPr>
          <p:spPr>
            <a:xfrm>
              <a:off x="10629793" y="1633267"/>
              <a:ext cx="3465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Ŷ</a:t>
              </a:r>
              <a:endParaRPr lang="en-US" sz="2600" dirty="0">
                <a:solidFill>
                  <a:schemeClr val="accent2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B9BADFE-6619-A950-8787-E616FC0A3875}"/>
                </a:ext>
              </a:extLst>
            </p:cNvPr>
            <p:cNvCxnSpPr>
              <a:cxnSpLocks/>
            </p:cNvCxnSpPr>
            <p:nvPr/>
          </p:nvCxnSpPr>
          <p:spPr>
            <a:xfrm>
              <a:off x="8205209" y="1884292"/>
              <a:ext cx="55163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35D7A1D-D05B-49F4-0053-BB1BEB212D70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10038536" y="1879489"/>
              <a:ext cx="59125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B3FDF3-68FA-91AF-44C9-476039E750A5}"/>
                </a:ext>
              </a:extLst>
            </p:cNvPr>
            <p:cNvSpPr txBox="1"/>
            <p:nvPr/>
          </p:nvSpPr>
          <p:spPr>
            <a:xfrm>
              <a:off x="9488552" y="2303908"/>
              <a:ext cx="43633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>
                  <a:solidFill>
                    <a:srgbClr val="D09E00"/>
                  </a:solidFill>
                </a:rPr>
                <a:t>θ</a:t>
              </a:r>
              <a:r>
                <a:rPr lang="en-US" sz="2600" baseline="-25000" dirty="0">
                  <a:solidFill>
                    <a:srgbClr val="D09E00"/>
                  </a:solidFill>
                </a:rPr>
                <a:t>t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BC3092C-82E3-E217-2AF5-4CE3D40CB3F1}"/>
              </a:ext>
            </a:extLst>
          </p:cNvPr>
          <p:cNvCxnSpPr>
            <a:cxnSpLocks/>
          </p:cNvCxnSpPr>
          <p:nvPr/>
        </p:nvCxnSpPr>
        <p:spPr>
          <a:xfrm flipH="1">
            <a:off x="10325521" y="4899344"/>
            <a:ext cx="52737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17E73983-9B2C-B3EB-DB15-A6BF5D3674C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5521" r="-2"/>
          <a:stretch/>
        </p:blipFill>
        <p:spPr>
          <a:xfrm>
            <a:off x="10364571" y="4154519"/>
            <a:ext cx="627335" cy="65731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E1608DD-BFA3-A3E8-97D3-B5D87BF147E4}"/>
              </a:ext>
            </a:extLst>
          </p:cNvPr>
          <p:cNvSpPr txBox="1"/>
          <p:nvPr/>
        </p:nvSpPr>
        <p:spPr>
          <a:xfrm>
            <a:off x="11106164" y="4779754"/>
            <a:ext cx="4491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-Y</a:t>
            </a:r>
            <a:endParaRPr lang="en-US" sz="2600" dirty="0"/>
          </a:p>
        </p:txBody>
      </p:sp>
      <p:pic>
        <p:nvPicPr>
          <p:cNvPr id="48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C35FC83C-8223-6D29-3F9F-4D0D2DC99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1" t="29904" r="40601" b="48132"/>
          <a:stretch/>
        </p:blipFill>
        <p:spPr bwMode="auto">
          <a:xfrm>
            <a:off x="376275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654FDDB-0240-3131-E766-A49C7A979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29721" r="51100" b="48315"/>
          <a:stretch/>
        </p:blipFill>
        <p:spPr bwMode="auto">
          <a:xfrm>
            <a:off x="1296390" y="2016880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83AFDE4-6924-8A2E-0540-0708B3FC6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52292" r="51100" b="25744"/>
          <a:stretch/>
        </p:blipFill>
        <p:spPr bwMode="auto">
          <a:xfrm>
            <a:off x="2216505" y="2016880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7175957-E787-DF48-4A9F-36E0500F2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30296" r="72330" b="47740"/>
          <a:stretch/>
        </p:blipFill>
        <p:spPr bwMode="auto">
          <a:xfrm>
            <a:off x="3136620" y="2016880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A0A804A-1EB3-A2F0-FD8D-9709FA4B8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2293" r="30488" b="75743"/>
          <a:stretch/>
        </p:blipFill>
        <p:spPr bwMode="auto">
          <a:xfrm>
            <a:off x="4056735" y="2016879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CC11B3B5-499A-6E98-F2FD-730293B26A84}"/>
              </a:ext>
            </a:extLst>
          </p:cNvPr>
          <p:cNvSpPr/>
          <p:nvPr/>
        </p:nvSpPr>
        <p:spPr>
          <a:xfrm>
            <a:off x="586345" y="1356435"/>
            <a:ext cx="357447" cy="5857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B89F9E-BA6A-5DAF-A5EE-6E8173604C8F}"/>
              </a:ext>
            </a:extLst>
          </p:cNvPr>
          <p:cNvSpPr/>
          <p:nvPr/>
        </p:nvSpPr>
        <p:spPr>
          <a:xfrm>
            <a:off x="1527241" y="1128807"/>
            <a:ext cx="357447" cy="8065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0D018DA-013E-08CD-3DBA-28EF69491418}"/>
              </a:ext>
            </a:extLst>
          </p:cNvPr>
          <p:cNvSpPr/>
          <p:nvPr/>
        </p:nvSpPr>
        <p:spPr>
          <a:xfrm>
            <a:off x="2447356" y="1356434"/>
            <a:ext cx="357447" cy="5789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DDA441F-93FF-0BAE-156B-2DA9551E1893}"/>
              </a:ext>
            </a:extLst>
          </p:cNvPr>
          <p:cNvSpPr/>
          <p:nvPr/>
        </p:nvSpPr>
        <p:spPr>
          <a:xfrm>
            <a:off x="3313698" y="1356434"/>
            <a:ext cx="357447" cy="5857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6198FAD-8FCF-6A22-3A52-51174522D460}"/>
              </a:ext>
            </a:extLst>
          </p:cNvPr>
          <p:cNvSpPr/>
          <p:nvPr/>
        </p:nvSpPr>
        <p:spPr>
          <a:xfrm>
            <a:off x="4281351" y="1356435"/>
            <a:ext cx="357447" cy="5857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4">
            <a:extLst>
              <a:ext uri="{FF2B5EF4-FFF2-40B4-BE49-F238E27FC236}">
                <a16:creationId xmlns:a16="http://schemas.microsoft.com/office/drawing/2014/main" id="{3EE271D7-814D-243F-7E76-5DCB432C8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1" y="4447142"/>
            <a:ext cx="1185854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8A36030E-350E-D0EF-03D8-C6D06E656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8" t="28036" r="20514" b="50000"/>
          <a:stretch/>
        </p:blipFill>
        <p:spPr bwMode="auto">
          <a:xfrm>
            <a:off x="4974479" y="201687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64849685-0068-E9E6-E71F-3F76279ED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52145" r="30488" b="25891"/>
          <a:stretch/>
        </p:blipFill>
        <p:spPr bwMode="auto">
          <a:xfrm>
            <a:off x="5894594" y="201687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707A0AC6-D27A-41BE-43CC-84CFD0D7E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6" t="52215" r="10356" b="25821"/>
          <a:stretch/>
        </p:blipFill>
        <p:spPr bwMode="auto">
          <a:xfrm>
            <a:off x="6814709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AE88944-FFEB-8D5B-FC38-B309CE9B8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77555" r="62234" b="481"/>
          <a:stretch/>
        </p:blipFill>
        <p:spPr bwMode="auto">
          <a:xfrm>
            <a:off x="7729681" y="201687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D72B1366-CE29-61FC-9474-219ADBF46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6347" r="82736" b="71689"/>
          <a:stretch/>
        </p:blipFill>
        <p:spPr bwMode="auto">
          <a:xfrm>
            <a:off x="8644653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0A843D97-C9B2-861B-E78E-929339DF2F05}"/>
              </a:ext>
            </a:extLst>
          </p:cNvPr>
          <p:cNvSpPr/>
          <p:nvPr/>
        </p:nvSpPr>
        <p:spPr>
          <a:xfrm>
            <a:off x="5205330" y="1637607"/>
            <a:ext cx="357447" cy="3046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8E59D1-F0F4-6812-7475-080B17AE0BFC}"/>
              </a:ext>
            </a:extLst>
          </p:cNvPr>
          <p:cNvSpPr/>
          <p:nvPr/>
        </p:nvSpPr>
        <p:spPr>
          <a:xfrm>
            <a:off x="6125445" y="1356435"/>
            <a:ext cx="357447" cy="5857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0E79E07-5FD9-369E-2EE1-E5842074BE23}"/>
              </a:ext>
            </a:extLst>
          </p:cNvPr>
          <p:cNvSpPr/>
          <p:nvPr/>
        </p:nvSpPr>
        <p:spPr>
          <a:xfrm>
            <a:off x="7045560" y="1135650"/>
            <a:ext cx="357447" cy="8065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12C5005-DF39-7172-5179-6E7D9DA9CE7B}"/>
              </a:ext>
            </a:extLst>
          </p:cNvPr>
          <p:cNvSpPr/>
          <p:nvPr/>
        </p:nvSpPr>
        <p:spPr>
          <a:xfrm>
            <a:off x="7965675" y="1504604"/>
            <a:ext cx="357447" cy="4376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8157E1C-BFC5-AB12-29A6-B52AA9E18CE5}"/>
              </a:ext>
            </a:extLst>
          </p:cNvPr>
          <p:cNvSpPr/>
          <p:nvPr/>
        </p:nvSpPr>
        <p:spPr>
          <a:xfrm>
            <a:off x="8875504" y="1356433"/>
            <a:ext cx="357447" cy="5857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3F1B466-607C-83F7-EA73-94ED6531CC54}"/>
              </a:ext>
            </a:extLst>
          </p:cNvPr>
          <p:cNvSpPr/>
          <p:nvPr/>
        </p:nvSpPr>
        <p:spPr>
          <a:xfrm>
            <a:off x="2475455" y="4378533"/>
            <a:ext cx="5201162" cy="128016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23AF86A-50F8-04AC-31D1-48142D741921}"/>
              </a:ext>
            </a:extLst>
          </p:cNvPr>
          <p:cNvSpPr txBox="1"/>
          <p:nvPr/>
        </p:nvSpPr>
        <p:spPr>
          <a:xfrm>
            <a:off x="2433744" y="3965485"/>
            <a:ext cx="120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Mini-batch</a:t>
            </a:r>
          </a:p>
        </p:txBody>
      </p:sp>
      <p:pic>
        <p:nvPicPr>
          <p:cNvPr id="7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2906AED3-F380-7AC2-69CA-193814569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30296" r="72330" b="47740"/>
          <a:stretch/>
        </p:blipFill>
        <p:spPr bwMode="auto">
          <a:xfrm>
            <a:off x="3136620" y="2016877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E4A464F8-0B2E-96F0-A1E9-9EAF7924E5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6" t="52215" r="10356" b="25821"/>
          <a:stretch/>
        </p:blipFill>
        <p:spPr bwMode="auto">
          <a:xfrm>
            <a:off x="6814709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1FEA6D8-A332-2147-53AF-C7FB87AD8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1" t="29904" r="40601" b="48132"/>
          <a:stretch/>
        </p:blipFill>
        <p:spPr bwMode="auto">
          <a:xfrm>
            <a:off x="376275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DA0D8F83-6A67-EE23-183A-C3038CD3D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77555" r="62234" b="481"/>
          <a:stretch/>
        </p:blipFill>
        <p:spPr bwMode="auto">
          <a:xfrm>
            <a:off x="7734012" y="2016877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80FEAA1-ACAE-570E-0B22-35A7CC52611E}"/>
              </a:ext>
            </a:extLst>
          </p:cNvPr>
          <p:cNvSpPr txBox="1"/>
          <p:nvPr/>
        </p:nvSpPr>
        <p:spPr>
          <a:xfrm>
            <a:off x="9630432" y="1330792"/>
            <a:ext cx="1265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</a:t>
            </a:r>
          </a:p>
          <a:p>
            <a:pPr algn="ctr"/>
            <a:r>
              <a:rPr lang="en-US" dirty="0"/>
              <a:t>importance</a:t>
            </a:r>
          </a:p>
        </p:txBody>
      </p:sp>
      <p:pic>
        <p:nvPicPr>
          <p:cNvPr id="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B291A549-DDB5-3925-B205-6A4BA538E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29721" r="51100" b="48315"/>
          <a:stretch/>
        </p:blipFill>
        <p:spPr bwMode="auto">
          <a:xfrm>
            <a:off x="1296390" y="2019754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4D76A114-E906-EAA4-6155-7E78F68E5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52292" r="51100" b="25744"/>
          <a:stretch/>
        </p:blipFill>
        <p:spPr bwMode="auto">
          <a:xfrm>
            <a:off x="2216505" y="2019754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40BBB0F5-C7F1-45C8-1CB8-406423C5E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2293" r="30488" b="75743"/>
          <a:stretch/>
        </p:blipFill>
        <p:spPr bwMode="auto">
          <a:xfrm>
            <a:off x="4056735" y="2019753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B2818285-7E8E-1690-05A7-CF0E45615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8" t="28036" r="20514" b="50000"/>
          <a:stretch/>
        </p:blipFill>
        <p:spPr bwMode="auto">
          <a:xfrm>
            <a:off x="4974479" y="2019752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4FC9B0F-A83A-148D-8D3B-93D975E42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52145" r="30488" b="25891"/>
          <a:stretch/>
        </p:blipFill>
        <p:spPr bwMode="auto">
          <a:xfrm>
            <a:off x="5894594" y="2019752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874C31E7-ABDB-80B8-0B7E-83074255F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6347" r="82736" b="71689"/>
          <a:stretch/>
        </p:blipFill>
        <p:spPr bwMode="auto">
          <a:xfrm>
            <a:off x="8644653" y="2032575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CDF4CC8D-5D31-D42C-BA49-FC58931E8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30296" r="72330" b="47740"/>
          <a:stretch/>
        </p:blipFill>
        <p:spPr bwMode="auto">
          <a:xfrm>
            <a:off x="3136620" y="201975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4D09CA33-408F-2CA5-9865-5C14CA9B4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6" t="52215" r="10356" b="25821"/>
          <a:stretch/>
        </p:blipFill>
        <p:spPr bwMode="auto">
          <a:xfrm>
            <a:off x="6814709" y="2032575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EDA50654-0A2D-09A0-DB9A-075F16D78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1" t="29904" r="40601" b="48132"/>
          <a:stretch/>
        </p:blipFill>
        <p:spPr bwMode="auto">
          <a:xfrm>
            <a:off x="376275" y="2032575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CEAD3BF-8952-8374-AF48-9DC16FA0D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77555" r="62234" b="481"/>
          <a:stretch/>
        </p:blipFill>
        <p:spPr bwMode="auto">
          <a:xfrm>
            <a:off x="7734012" y="201975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6146A29-401C-54F0-9458-7F7A86E69F5E}"/>
              </a:ext>
            </a:extLst>
          </p:cNvPr>
          <p:cNvSpPr txBox="1"/>
          <p:nvPr/>
        </p:nvSpPr>
        <p:spPr>
          <a:xfrm>
            <a:off x="10884030" y="5149086"/>
            <a:ext cx="7344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p(X)</a:t>
            </a:r>
            <a:endParaRPr lang="en-US" sz="2600" dirty="0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F9CED08-9D03-F9CF-3D44-B5C08B272BB2}"/>
              </a:ext>
            </a:extLst>
          </p:cNvPr>
          <p:cNvCxnSpPr/>
          <p:nvPr/>
        </p:nvCxnSpPr>
        <p:spPr>
          <a:xfrm>
            <a:off x="10991906" y="5203647"/>
            <a:ext cx="4630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2C3C1075-634D-4722-BBB6-DBD350CBCCC9}"/>
              </a:ext>
            </a:extLst>
          </p:cNvPr>
          <p:cNvSpPr/>
          <p:nvPr/>
        </p:nvSpPr>
        <p:spPr>
          <a:xfrm>
            <a:off x="328128" y="1047308"/>
            <a:ext cx="909829" cy="1578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2315A5B-AD29-40B1-AACF-230A1BB9D8E0}"/>
              </a:ext>
            </a:extLst>
          </p:cNvPr>
          <p:cNvSpPr/>
          <p:nvPr/>
        </p:nvSpPr>
        <p:spPr>
          <a:xfrm>
            <a:off x="3997345" y="1047308"/>
            <a:ext cx="909829" cy="1578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7A88E1E-4793-4074-8A0E-7C105612730D}"/>
              </a:ext>
            </a:extLst>
          </p:cNvPr>
          <p:cNvSpPr/>
          <p:nvPr/>
        </p:nvSpPr>
        <p:spPr>
          <a:xfrm>
            <a:off x="6766788" y="1041991"/>
            <a:ext cx="909829" cy="1578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FAFABD1-7D4E-499E-A7E4-3BAAA201D4AB}"/>
              </a:ext>
            </a:extLst>
          </p:cNvPr>
          <p:cNvSpPr/>
          <p:nvPr/>
        </p:nvSpPr>
        <p:spPr>
          <a:xfrm>
            <a:off x="8608985" y="1047307"/>
            <a:ext cx="909829" cy="1578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3736C4-6384-F7D1-1B8E-DFF8292A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Online algorithm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F0C53F-0FDC-D96D-F8E0-A3B16F6C0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3075"/>
            <a:ext cx="10058400" cy="485927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62963B-A030-28ED-D4FE-CED9C190C48B}"/>
              </a:ext>
            </a:extLst>
          </p:cNvPr>
          <p:cNvGrpSpPr/>
          <p:nvPr/>
        </p:nvGrpSpPr>
        <p:grpSpPr>
          <a:xfrm>
            <a:off x="8142024" y="4348219"/>
            <a:ext cx="3121324" cy="1587256"/>
            <a:chOff x="7855039" y="1209095"/>
            <a:chExt cx="3121324" cy="158725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468B67-E670-33E0-372E-D5737833E158}"/>
                </a:ext>
              </a:extLst>
            </p:cNvPr>
            <p:cNvGrpSpPr/>
            <p:nvPr/>
          </p:nvGrpSpPr>
          <p:grpSpPr>
            <a:xfrm>
              <a:off x="8776915" y="1209095"/>
              <a:ext cx="1226687" cy="1340787"/>
              <a:chOff x="1614115" y="2710235"/>
              <a:chExt cx="1226687" cy="1340787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9A108B3-B5D6-26A1-B1A3-EFE3231E64AE}"/>
                  </a:ext>
                </a:extLst>
              </p:cNvPr>
              <p:cNvCxnSpPr>
                <a:cxnSpLocks/>
                <a:stCxn id="42" idx="7"/>
                <a:endCxn id="39" idx="2"/>
              </p:cNvCxnSpPr>
              <p:nvPr/>
            </p:nvCxnSpPr>
            <p:spPr>
              <a:xfrm flipV="1">
                <a:off x="1817721" y="2829505"/>
                <a:ext cx="247629" cy="758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6F1E43F-3C09-59F1-24B7-43963BE23831}"/>
                  </a:ext>
                </a:extLst>
              </p:cNvPr>
              <p:cNvCxnSpPr>
                <a:stCxn id="42" idx="6"/>
                <a:endCxn id="38" idx="2"/>
              </p:cNvCxnSpPr>
              <p:nvPr/>
            </p:nvCxnSpPr>
            <p:spPr>
              <a:xfrm>
                <a:off x="1852654" y="2989691"/>
                <a:ext cx="212695" cy="207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4588F02-3213-3063-639E-D3E2969E015A}"/>
                  </a:ext>
                </a:extLst>
              </p:cNvPr>
              <p:cNvCxnSpPr>
                <a:cxnSpLocks/>
                <a:stCxn id="42" idx="5"/>
                <a:endCxn id="40" idx="1"/>
              </p:cNvCxnSpPr>
              <p:nvPr/>
            </p:nvCxnSpPr>
            <p:spPr>
              <a:xfrm>
                <a:off x="1817721" y="3074027"/>
                <a:ext cx="282562" cy="4072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D22B105-7B80-1AC5-4174-BDD2C45C1E9E}"/>
                  </a:ext>
                </a:extLst>
              </p:cNvPr>
              <p:cNvCxnSpPr>
                <a:cxnSpLocks/>
                <a:stCxn id="42" idx="5"/>
                <a:endCxn id="41" idx="1"/>
              </p:cNvCxnSpPr>
              <p:nvPr/>
            </p:nvCxnSpPr>
            <p:spPr>
              <a:xfrm>
                <a:off x="1817721" y="3074027"/>
                <a:ext cx="282560" cy="7733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AAC41F7-AFE7-3FD5-95E4-3888DD227D57}"/>
                  </a:ext>
                </a:extLst>
              </p:cNvPr>
              <p:cNvCxnSpPr>
                <a:cxnSpLocks/>
                <a:stCxn id="43" idx="7"/>
                <a:endCxn id="39" idx="3"/>
              </p:cNvCxnSpPr>
              <p:nvPr/>
            </p:nvCxnSpPr>
            <p:spPr>
              <a:xfrm flipV="1">
                <a:off x="1817721" y="2913841"/>
                <a:ext cx="282562" cy="3824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8C1B59C-FC50-A3FC-5682-B0E4746E242B}"/>
                  </a:ext>
                </a:extLst>
              </p:cNvPr>
              <p:cNvCxnSpPr>
                <a:cxnSpLocks/>
                <a:stCxn id="39" idx="3"/>
                <a:endCxn id="44" idx="7"/>
              </p:cNvCxnSpPr>
              <p:nvPr/>
            </p:nvCxnSpPr>
            <p:spPr>
              <a:xfrm flipH="1">
                <a:off x="1817721" y="2913841"/>
                <a:ext cx="282562" cy="7733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F13D5F2-3EFD-6880-CD09-84D344592922}"/>
                  </a:ext>
                </a:extLst>
              </p:cNvPr>
              <p:cNvCxnSpPr>
                <a:cxnSpLocks/>
                <a:stCxn id="44" idx="7"/>
                <a:endCxn id="38" idx="3"/>
              </p:cNvCxnSpPr>
              <p:nvPr/>
            </p:nvCxnSpPr>
            <p:spPr>
              <a:xfrm flipV="1">
                <a:off x="1817721" y="3281920"/>
                <a:ext cx="282561" cy="4053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A0ACE1D-EEFB-55BA-8F7D-92BAB62A1915}"/>
                  </a:ext>
                </a:extLst>
              </p:cNvPr>
              <p:cNvCxnSpPr>
                <a:cxnSpLocks/>
                <a:stCxn id="44" idx="5"/>
                <a:endCxn id="41" idx="2"/>
              </p:cNvCxnSpPr>
              <p:nvPr/>
            </p:nvCxnSpPr>
            <p:spPr>
              <a:xfrm>
                <a:off x="1817721" y="3855905"/>
                <a:ext cx="247627" cy="758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75DD82A-AB05-014A-91C5-EF4A9DE25C04}"/>
                  </a:ext>
                </a:extLst>
              </p:cNvPr>
              <p:cNvCxnSpPr>
                <a:cxnSpLocks/>
                <a:stCxn id="44" idx="6"/>
                <a:endCxn id="40" idx="2"/>
              </p:cNvCxnSpPr>
              <p:nvPr/>
            </p:nvCxnSpPr>
            <p:spPr>
              <a:xfrm flipV="1">
                <a:off x="1852654" y="3565663"/>
                <a:ext cx="212696" cy="2059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9B04CC-5986-08EE-61F3-A13D03A725AF}"/>
                  </a:ext>
                </a:extLst>
              </p:cNvPr>
              <p:cNvCxnSpPr>
                <a:cxnSpLocks/>
                <a:stCxn id="43" idx="5"/>
                <a:endCxn id="41" idx="1"/>
              </p:cNvCxnSpPr>
              <p:nvPr/>
            </p:nvCxnSpPr>
            <p:spPr>
              <a:xfrm>
                <a:off x="1817721" y="3464966"/>
                <a:ext cx="282560" cy="382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06E668F-A64F-4DBC-077A-52DB0C98F456}"/>
                  </a:ext>
                </a:extLst>
              </p:cNvPr>
              <p:cNvCxnSpPr>
                <a:cxnSpLocks/>
                <a:stCxn id="43" idx="6"/>
                <a:endCxn id="38" idx="2"/>
              </p:cNvCxnSpPr>
              <p:nvPr/>
            </p:nvCxnSpPr>
            <p:spPr>
              <a:xfrm flipV="1">
                <a:off x="1852654" y="3197584"/>
                <a:ext cx="212695" cy="1830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DA7180C-79CB-8BA3-1B8B-2DF945E1998C}"/>
                  </a:ext>
                </a:extLst>
              </p:cNvPr>
              <p:cNvCxnSpPr>
                <a:cxnSpLocks/>
                <a:stCxn id="43" idx="6"/>
                <a:endCxn id="40" idx="2"/>
              </p:cNvCxnSpPr>
              <p:nvPr/>
            </p:nvCxnSpPr>
            <p:spPr>
              <a:xfrm>
                <a:off x="1852654" y="3380630"/>
                <a:ext cx="212696" cy="1850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7B7DA37-A764-E25D-5F2A-32C397812DE3}"/>
                  </a:ext>
                </a:extLst>
              </p:cNvPr>
              <p:cNvCxnSpPr>
                <a:cxnSpLocks/>
                <a:stCxn id="39" idx="6"/>
                <a:endCxn id="36" idx="2"/>
              </p:cNvCxnSpPr>
              <p:nvPr/>
            </p:nvCxnSpPr>
            <p:spPr>
              <a:xfrm>
                <a:off x="2303889" y="2829505"/>
                <a:ext cx="298374" cy="34751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4D1DA2F-F338-365B-89B3-1BA7C2544D5B}"/>
                  </a:ext>
                </a:extLst>
              </p:cNvPr>
              <p:cNvCxnSpPr>
                <a:cxnSpLocks/>
                <a:stCxn id="39" idx="6"/>
                <a:endCxn id="37" idx="2"/>
              </p:cNvCxnSpPr>
              <p:nvPr/>
            </p:nvCxnSpPr>
            <p:spPr>
              <a:xfrm>
                <a:off x="2303889" y="2829505"/>
                <a:ext cx="298374" cy="7823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97BEB76-60E0-1094-212E-7CE3ED58FC06}"/>
                  </a:ext>
                </a:extLst>
              </p:cNvPr>
              <p:cNvCxnSpPr>
                <a:cxnSpLocks/>
                <a:stCxn id="38" idx="6"/>
                <a:endCxn id="36" idx="2"/>
              </p:cNvCxnSpPr>
              <p:nvPr/>
            </p:nvCxnSpPr>
            <p:spPr>
              <a:xfrm flipV="1">
                <a:off x="2303888" y="3177024"/>
                <a:ext cx="298375" cy="205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A5F18BE-3F7D-2674-F407-7DF90763AAF6}"/>
                  </a:ext>
                </a:extLst>
              </p:cNvPr>
              <p:cNvCxnSpPr>
                <a:cxnSpLocks/>
                <a:stCxn id="38" idx="6"/>
                <a:endCxn id="37" idx="2"/>
              </p:cNvCxnSpPr>
              <p:nvPr/>
            </p:nvCxnSpPr>
            <p:spPr>
              <a:xfrm>
                <a:off x="2303888" y="3197584"/>
                <a:ext cx="298375" cy="4142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E1CD93C-4AAD-45DC-1E46-AF99232A3328}"/>
                  </a:ext>
                </a:extLst>
              </p:cNvPr>
              <p:cNvCxnSpPr>
                <a:cxnSpLocks/>
                <a:stCxn id="37" idx="2"/>
                <a:endCxn id="40" idx="6"/>
              </p:cNvCxnSpPr>
              <p:nvPr/>
            </p:nvCxnSpPr>
            <p:spPr>
              <a:xfrm flipH="1" flipV="1">
                <a:off x="2303889" y="3565663"/>
                <a:ext cx="298374" cy="462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00AC94A-0A01-AE8E-940C-6CBF1CC970E2}"/>
                  </a:ext>
                </a:extLst>
              </p:cNvPr>
              <p:cNvCxnSpPr>
                <a:cxnSpLocks/>
                <a:stCxn id="36" idx="2"/>
                <a:endCxn id="40" idx="6"/>
              </p:cNvCxnSpPr>
              <p:nvPr/>
            </p:nvCxnSpPr>
            <p:spPr>
              <a:xfrm flipH="1">
                <a:off x="2303889" y="3177024"/>
                <a:ext cx="298374" cy="3886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29E982D-E5B8-7318-6FFE-46DB98255E86}"/>
                  </a:ext>
                </a:extLst>
              </p:cNvPr>
              <p:cNvCxnSpPr>
                <a:cxnSpLocks/>
                <a:stCxn id="37" idx="2"/>
                <a:endCxn id="41" idx="6"/>
              </p:cNvCxnSpPr>
              <p:nvPr/>
            </p:nvCxnSpPr>
            <p:spPr>
              <a:xfrm flipH="1">
                <a:off x="2303887" y="3611881"/>
                <a:ext cx="298376" cy="319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E358AE4-563F-5463-1AD6-E280125FBF8C}"/>
                  </a:ext>
                </a:extLst>
              </p:cNvPr>
              <p:cNvCxnSpPr>
                <a:cxnSpLocks/>
                <a:stCxn id="36" idx="2"/>
                <a:endCxn id="41" idx="6"/>
              </p:cNvCxnSpPr>
              <p:nvPr/>
            </p:nvCxnSpPr>
            <p:spPr>
              <a:xfrm flipH="1">
                <a:off x="2303887" y="3177024"/>
                <a:ext cx="298376" cy="7547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ABC8906-5583-5F04-97DF-AB2F07778DF4}"/>
                  </a:ext>
                </a:extLst>
              </p:cNvPr>
              <p:cNvGrpSpPr/>
              <p:nvPr/>
            </p:nvGrpSpPr>
            <p:grpSpPr>
              <a:xfrm>
                <a:off x="1614115" y="2870421"/>
                <a:ext cx="238539" cy="1020417"/>
                <a:chOff x="1614115" y="2870421"/>
                <a:chExt cx="238539" cy="102041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1B57A7F-A69B-106C-3AEE-A8E24A629C5C}"/>
                    </a:ext>
                  </a:extLst>
                </p:cNvPr>
                <p:cNvSpPr/>
                <p:nvPr/>
              </p:nvSpPr>
              <p:spPr>
                <a:xfrm>
                  <a:off x="1614115" y="2870421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EB97E79D-2E7D-4E92-D591-39F2AC1A71FB}"/>
                    </a:ext>
                  </a:extLst>
                </p:cNvPr>
                <p:cNvSpPr/>
                <p:nvPr/>
              </p:nvSpPr>
              <p:spPr>
                <a:xfrm>
                  <a:off x="1614115" y="3261360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711BABF6-1F81-F2DD-7044-D325DCECBAAB}"/>
                    </a:ext>
                  </a:extLst>
                </p:cNvPr>
                <p:cNvSpPr/>
                <p:nvPr/>
              </p:nvSpPr>
              <p:spPr>
                <a:xfrm>
                  <a:off x="1614115" y="3652299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6F293E8-2E9F-8BD6-83A8-4439A9E46676}"/>
                  </a:ext>
                </a:extLst>
              </p:cNvPr>
              <p:cNvGrpSpPr/>
              <p:nvPr/>
            </p:nvGrpSpPr>
            <p:grpSpPr>
              <a:xfrm>
                <a:off x="2065348" y="2710235"/>
                <a:ext cx="238541" cy="1340787"/>
                <a:chOff x="2028906" y="2703298"/>
                <a:chExt cx="238541" cy="1340787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00EBC736-747C-BB33-DC09-6F9E76DBF987}"/>
                    </a:ext>
                  </a:extLst>
                </p:cNvPr>
                <p:cNvSpPr/>
                <p:nvPr/>
              </p:nvSpPr>
              <p:spPr>
                <a:xfrm>
                  <a:off x="2028907" y="3071377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1188F9D7-3842-1ACA-6213-D999FF52E61B}"/>
                    </a:ext>
                  </a:extLst>
                </p:cNvPr>
                <p:cNvSpPr/>
                <p:nvPr/>
              </p:nvSpPr>
              <p:spPr>
                <a:xfrm>
                  <a:off x="2028908" y="2703298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C4DE1A6B-079A-5C38-02EE-88F097DC6584}"/>
                    </a:ext>
                  </a:extLst>
                </p:cNvPr>
                <p:cNvSpPr/>
                <p:nvPr/>
              </p:nvSpPr>
              <p:spPr>
                <a:xfrm>
                  <a:off x="2028908" y="343945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1E79C133-E18F-149E-1608-D0671A26B67E}"/>
                    </a:ext>
                  </a:extLst>
                </p:cNvPr>
                <p:cNvSpPr/>
                <p:nvPr/>
              </p:nvSpPr>
              <p:spPr>
                <a:xfrm>
                  <a:off x="2028906" y="380554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D8B2CB18-9574-F6F4-22A5-DCC74E33C128}"/>
                  </a:ext>
                </a:extLst>
              </p:cNvPr>
              <p:cNvGrpSpPr/>
              <p:nvPr/>
            </p:nvGrpSpPr>
            <p:grpSpPr>
              <a:xfrm>
                <a:off x="2602263" y="3057754"/>
                <a:ext cx="238539" cy="673396"/>
                <a:chOff x="2594313" y="3046417"/>
                <a:chExt cx="238539" cy="673396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735BCF77-7F55-A639-266C-347D0D0C6B4B}"/>
                    </a:ext>
                  </a:extLst>
                </p:cNvPr>
                <p:cNvSpPr/>
                <p:nvPr/>
              </p:nvSpPr>
              <p:spPr>
                <a:xfrm>
                  <a:off x="2594313" y="3046417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48356EF2-3E4D-4257-C5D2-76B2509F0FFB}"/>
                    </a:ext>
                  </a:extLst>
                </p:cNvPr>
                <p:cNvSpPr/>
                <p:nvPr/>
              </p:nvSpPr>
              <p:spPr>
                <a:xfrm>
                  <a:off x="2594313" y="3481274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B43D53-B2CA-A61E-0BF7-30B800A4984B}"/>
                </a:ext>
              </a:extLst>
            </p:cNvPr>
            <p:cNvSpPr txBox="1"/>
            <p:nvPr/>
          </p:nvSpPr>
          <p:spPr>
            <a:xfrm>
              <a:off x="7855039" y="1638070"/>
              <a:ext cx="3577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15C170-8FB7-2F7A-0202-49C08D0281B6}"/>
                </a:ext>
              </a:extLst>
            </p:cNvPr>
            <p:cNvSpPr txBox="1"/>
            <p:nvPr/>
          </p:nvSpPr>
          <p:spPr>
            <a:xfrm>
              <a:off x="10629793" y="1633267"/>
              <a:ext cx="3465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Ŷ</a:t>
              </a:r>
              <a:endParaRPr lang="en-US" sz="2600" dirty="0">
                <a:solidFill>
                  <a:schemeClr val="accent2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B9BADFE-6619-A950-8787-E616FC0A3875}"/>
                </a:ext>
              </a:extLst>
            </p:cNvPr>
            <p:cNvCxnSpPr>
              <a:cxnSpLocks/>
            </p:cNvCxnSpPr>
            <p:nvPr/>
          </p:nvCxnSpPr>
          <p:spPr>
            <a:xfrm>
              <a:off x="8205209" y="1884292"/>
              <a:ext cx="55163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35D7A1D-D05B-49F4-0053-BB1BEB212D70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10038536" y="1879489"/>
              <a:ext cx="59125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B3FDF3-68FA-91AF-44C9-476039E750A5}"/>
                </a:ext>
              </a:extLst>
            </p:cNvPr>
            <p:cNvSpPr txBox="1"/>
            <p:nvPr/>
          </p:nvSpPr>
          <p:spPr>
            <a:xfrm>
              <a:off x="9488552" y="2303908"/>
              <a:ext cx="43633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>
                  <a:solidFill>
                    <a:srgbClr val="D09E00"/>
                  </a:solidFill>
                </a:rPr>
                <a:t>θ</a:t>
              </a:r>
              <a:r>
                <a:rPr lang="en-US" sz="2600" baseline="-25000" dirty="0">
                  <a:solidFill>
                    <a:srgbClr val="D09E00"/>
                  </a:solidFill>
                </a:rPr>
                <a:t>t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BC3092C-82E3-E217-2AF5-4CE3D40CB3F1}"/>
              </a:ext>
            </a:extLst>
          </p:cNvPr>
          <p:cNvCxnSpPr>
            <a:cxnSpLocks/>
          </p:cNvCxnSpPr>
          <p:nvPr/>
        </p:nvCxnSpPr>
        <p:spPr>
          <a:xfrm flipH="1">
            <a:off x="10325521" y="4899344"/>
            <a:ext cx="52737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17E73983-9B2C-B3EB-DB15-A6BF5D3674C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5521" r="-2"/>
          <a:stretch/>
        </p:blipFill>
        <p:spPr>
          <a:xfrm>
            <a:off x="10364571" y="4154519"/>
            <a:ext cx="627335" cy="65731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E1608DD-BFA3-A3E8-97D3-B5D87BF147E4}"/>
              </a:ext>
            </a:extLst>
          </p:cNvPr>
          <p:cNvSpPr txBox="1"/>
          <p:nvPr/>
        </p:nvSpPr>
        <p:spPr>
          <a:xfrm>
            <a:off x="11106164" y="4779754"/>
            <a:ext cx="4491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-Y</a:t>
            </a:r>
            <a:endParaRPr lang="en-US" sz="2600" dirty="0"/>
          </a:p>
        </p:txBody>
      </p:sp>
      <p:pic>
        <p:nvPicPr>
          <p:cNvPr id="48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C35FC83C-8223-6D29-3F9F-4D0D2DC99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1" t="29904" r="40601" b="48132"/>
          <a:stretch/>
        </p:blipFill>
        <p:spPr bwMode="auto">
          <a:xfrm>
            <a:off x="376275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654FDDB-0240-3131-E766-A49C7A979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29721" r="51100" b="48315"/>
          <a:stretch/>
        </p:blipFill>
        <p:spPr bwMode="auto">
          <a:xfrm>
            <a:off x="1296390" y="2016880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83AFDE4-6924-8A2E-0540-0708B3FC6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52292" r="51100" b="25744"/>
          <a:stretch/>
        </p:blipFill>
        <p:spPr bwMode="auto">
          <a:xfrm>
            <a:off x="2216505" y="2016880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7175957-E787-DF48-4A9F-36E0500F2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30296" r="72330" b="47740"/>
          <a:stretch/>
        </p:blipFill>
        <p:spPr bwMode="auto">
          <a:xfrm>
            <a:off x="3136620" y="2016880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A0A804A-1EB3-A2F0-FD8D-9709FA4B8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2293" r="30488" b="75743"/>
          <a:stretch/>
        </p:blipFill>
        <p:spPr bwMode="auto">
          <a:xfrm>
            <a:off x="4056735" y="2016879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CC11B3B5-499A-6E98-F2FD-730293B26A84}"/>
              </a:ext>
            </a:extLst>
          </p:cNvPr>
          <p:cNvSpPr/>
          <p:nvPr/>
        </p:nvSpPr>
        <p:spPr>
          <a:xfrm>
            <a:off x="586345" y="1816575"/>
            <a:ext cx="357447" cy="1256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B89F9E-BA6A-5DAF-A5EE-6E8173604C8F}"/>
              </a:ext>
            </a:extLst>
          </p:cNvPr>
          <p:cNvSpPr/>
          <p:nvPr/>
        </p:nvSpPr>
        <p:spPr>
          <a:xfrm>
            <a:off x="1527241" y="1128807"/>
            <a:ext cx="357447" cy="8065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0D018DA-013E-08CD-3DBA-28EF69491418}"/>
              </a:ext>
            </a:extLst>
          </p:cNvPr>
          <p:cNvSpPr/>
          <p:nvPr/>
        </p:nvSpPr>
        <p:spPr>
          <a:xfrm>
            <a:off x="2447356" y="1356434"/>
            <a:ext cx="357447" cy="5789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DDA441F-93FF-0BAE-156B-2DA9551E1893}"/>
              </a:ext>
            </a:extLst>
          </p:cNvPr>
          <p:cNvSpPr/>
          <p:nvPr/>
        </p:nvSpPr>
        <p:spPr>
          <a:xfrm>
            <a:off x="3313698" y="1356434"/>
            <a:ext cx="357447" cy="5857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6198FAD-8FCF-6A22-3A52-51174522D460}"/>
              </a:ext>
            </a:extLst>
          </p:cNvPr>
          <p:cNvSpPr/>
          <p:nvPr/>
        </p:nvSpPr>
        <p:spPr>
          <a:xfrm>
            <a:off x="4281351" y="1199307"/>
            <a:ext cx="357447" cy="7429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4">
            <a:extLst>
              <a:ext uri="{FF2B5EF4-FFF2-40B4-BE49-F238E27FC236}">
                <a16:creationId xmlns:a16="http://schemas.microsoft.com/office/drawing/2014/main" id="{3EE271D7-814D-243F-7E76-5DCB432C8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1" y="4447142"/>
            <a:ext cx="1185854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8A36030E-350E-D0EF-03D8-C6D06E656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8" t="28036" r="20514" b="50000"/>
          <a:stretch/>
        </p:blipFill>
        <p:spPr bwMode="auto">
          <a:xfrm>
            <a:off x="4974479" y="201687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64849685-0068-E9E6-E71F-3F76279ED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52145" r="30488" b="25891"/>
          <a:stretch/>
        </p:blipFill>
        <p:spPr bwMode="auto">
          <a:xfrm>
            <a:off x="5894594" y="201687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707A0AC6-D27A-41BE-43CC-84CFD0D7E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6" t="52215" r="10356" b="25821"/>
          <a:stretch/>
        </p:blipFill>
        <p:spPr bwMode="auto">
          <a:xfrm>
            <a:off x="6814709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AE88944-FFEB-8D5B-FC38-B309CE9B8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77555" r="62234" b="481"/>
          <a:stretch/>
        </p:blipFill>
        <p:spPr bwMode="auto">
          <a:xfrm>
            <a:off x="7729681" y="201687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D72B1366-CE29-61FC-9474-219ADBF46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6347" r="82736" b="71689"/>
          <a:stretch/>
        </p:blipFill>
        <p:spPr bwMode="auto">
          <a:xfrm>
            <a:off x="8644653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0A843D97-C9B2-861B-E78E-929339DF2F05}"/>
              </a:ext>
            </a:extLst>
          </p:cNvPr>
          <p:cNvSpPr/>
          <p:nvPr/>
        </p:nvSpPr>
        <p:spPr>
          <a:xfrm>
            <a:off x="5205330" y="1637607"/>
            <a:ext cx="357447" cy="3046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8E59D1-F0F4-6812-7475-080B17AE0BFC}"/>
              </a:ext>
            </a:extLst>
          </p:cNvPr>
          <p:cNvSpPr/>
          <p:nvPr/>
        </p:nvSpPr>
        <p:spPr>
          <a:xfrm>
            <a:off x="6125445" y="1356435"/>
            <a:ext cx="357447" cy="5857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0E79E07-5FD9-369E-2EE1-E5842074BE23}"/>
              </a:ext>
            </a:extLst>
          </p:cNvPr>
          <p:cNvSpPr/>
          <p:nvPr/>
        </p:nvSpPr>
        <p:spPr>
          <a:xfrm>
            <a:off x="7045560" y="890534"/>
            <a:ext cx="357447" cy="10516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12C5005-DF39-7172-5179-6E7D9DA9CE7B}"/>
              </a:ext>
            </a:extLst>
          </p:cNvPr>
          <p:cNvSpPr/>
          <p:nvPr/>
        </p:nvSpPr>
        <p:spPr>
          <a:xfrm>
            <a:off x="7965675" y="1504604"/>
            <a:ext cx="357447" cy="4376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8157E1C-BFC5-AB12-29A6-B52AA9E18CE5}"/>
              </a:ext>
            </a:extLst>
          </p:cNvPr>
          <p:cNvSpPr/>
          <p:nvPr/>
        </p:nvSpPr>
        <p:spPr>
          <a:xfrm>
            <a:off x="8875504" y="1637607"/>
            <a:ext cx="357447" cy="3046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3F1B466-607C-83F7-EA73-94ED6531CC54}"/>
              </a:ext>
            </a:extLst>
          </p:cNvPr>
          <p:cNvSpPr/>
          <p:nvPr/>
        </p:nvSpPr>
        <p:spPr>
          <a:xfrm>
            <a:off x="2475455" y="4378533"/>
            <a:ext cx="5201162" cy="128016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23AF86A-50F8-04AC-31D1-48142D741921}"/>
              </a:ext>
            </a:extLst>
          </p:cNvPr>
          <p:cNvSpPr txBox="1"/>
          <p:nvPr/>
        </p:nvSpPr>
        <p:spPr>
          <a:xfrm>
            <a:off x="2433744" y="3965485"/>
            <a:ext cx="120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Mini-batch</a:t>
            </a:r>
          </a:p>
        </p:txBody>
      </p:sp>
      <p:pic>
        <p:nvPicPr>
          <p:cNvPr id="7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2906AED3-F380-7AC2-69CA-193814569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30296" r="72330" b="47740"/>
          <a:stretch/>
        </p:blipFill>
        <p:spPr bwMode="auto">
          <a:xfrm>
            <a:off x="3136620" y="2016877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E4A464F8-0B2E-96F0-A1E9-9EAF7924E5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6" t="52215" r="10356" b="25821"/>
          <a:stretch/>
        </p:blipFill>
        <p:spPr bwMode="auto">
          <a:xfrm>
            <a:off x="6814709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1FEA6D8-A332-2147-53AF-C7FB87AD8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1" t="29904" r="40601" b="48132"/>
          <a:stretch/>
        </p:blipFill>
        <p:spPr bwMode="auto">
          <a:xfrm>
            <a:off x="376275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DA0D8F83-6A67-EE23-183A-C3038CD3D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77555" r="62234" b="481"/>
          <a:stretch/>
        </p:blipFill>
        <p:spPr bwMode="auto">
          <a:xfrm>
            <a:off x="7734012" y="2016877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80FEAA1-ACAE-570E-0B22-35A7CC52611E}"/>
              </a:ext>
            </a:extLst>
          </p:cNvPr>
          <p:cNvSpPr txBox="1"/>
          <p:nvPr/>
        </p:nvSpPr>
        <p:spPr>
          <a:xfrm>
            <a:off x="9630432" y="1330792"/>
            <a:ext cx="1265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</a:t>
            </a:r>
          </a:p>
          <a:p>
            <a:pPr algn="ctr"/>
            <a:r>
              <a:rPr lang="en-US" dirty="0"/>
              <a:t>importance</a:t>
            </a:r>
          </a:p>
        </p:txBody>
      </p:sp>
      <p:pic>
        <p:nvPicPr>
          <p:cNvPr id="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B291A549-DDB5-3925-B205-6A4BA538E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29721" r="51100" b="48315"/>
          <a:stretch/>
        </p:blipFill>
        <p:spPr bwMode="auto">
          <a:xfrm>
            <a:off x="1296390" y="2019754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4D76A114-E906-EAA4-6155-7E78F68E5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52292" r="51100" b="25744"/>
          <a:stretch/>
        </p:blipFill>
        <p:spPr bwMode="auto">
          <a:xfrm>
            <a:off x="2216505" y="2019754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40BBB0F5-C7F1-45C8-1CB8-406423C5E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2293" r="30488" b="75743"/>
          <a:stretch/>
        </p:blipFill>
        <p:spPr bwMode="auto">
          <a:xfrm>
            <a:off x="4056735" y="2019753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B2818285-7E8E-1690-05A7-CF0E45615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8" t="28036" r="20514" b="50000"/>
          <a:stretch/>
        </p:blipFill>
        <p:spPr bwMode="auto">
          <a:xfrm>
            <a:off x="4974479" y="2019752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4FC9B0F-A83A-148D-8D3B-93D975E42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52145" r="30488" b="25891"/>
          <a:stretch/>
        </p:blipFill>
        <p:spPr bwMode="auto">
          <a:xfrm>
            <a:off x="5894594" y="2019752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874C31E7-ABDB-80B8-0B7E-83074255F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6347" r="82736" b="71689"/>
          <a:stretch/>
        </p:blipFill>
        <p:spPr bwMode="auto">
          <a:xfrm>
            <a:off x="8644653" y="2032575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CDF4CC8D-5D31-D42C-BA49-FC58931E8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30296" r="72330" b="47740"/>
          <a:stretch/>
        </p:blipFill>
        <p:spPr bwMode="auto">
          <a:xfrm>
            <a:off x="3136620" y="201975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4D09CA33-408F-2CA5-9865-5C14CA9B4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6" t="52215" r="10356" b="25821"/>
          <a:stretch/>
        </p:blipFill>
        <p:spPr bwMode="auto">
          <a:xfrm>
            <a:off x="6814709" y="2032575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EDA50654-0A2D-09A0-DB9A-075F16D78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1" t="29904" r="40601" b="48132"/>
          <a:stretch/>
        </p:blipFill>
        <p:spPr bwMode="auto">
          <a:xfrm>
            <a:off x="376275" y="2032575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CEAD3BF-8952-8374-AF48-9DC16FA0D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77555" r="62234" b="481"/>
          <a:stretch/>
        </p:blipFill>
        <p:spPr bwMode="auto">
          <a:xfrm>
            <a:off x="7734012" y="201975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F287B5B-F33E-E044-CB12-F09156B272C7}"/>
              </a:ext>
            </a:extLst>
          </p:cNvPr>
          <p:cNvSpPr txBox="1"/>
          <p:nvPr/>
        </p:nvSpPr>
        <p:spPr>
          <a:xfrm>
            <a:off x="10884030" y="5149086"/>
            <a:ext cx="7344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p(X)</a:t>
            </a:r>
            <a:endParaRPr lang="en-US" sz="2600" dirty="0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AECDEE9-255F-9A2E-3A9F-A616F092D11D}"/>
              </a:ext>
            </a:extLst>
          </p:cNvPr>
          <p:cNvCxnSpPr/>
          <p:nvPr/>
        </p:nvCxnSpPr>
        <p:spPr>
          <a:xfrm>
            <a:off x="10991906" y="5203647"/>
            <a:ext cx="4630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6FEB7980-E55E-4640-8B53-95927E81E39E}"/>
              </a:ext>
            </a:extLst>
          </p:cNvPr>
          <p:cNvSpPr/>
          <p:nvPr/>
        </p:nvSpPr>
        <p:spPr>
          <a:xfrm>
            <a:off x="328128" y="1047308"/>
            <a:ext cx="909829" cy="1578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E8CC667-67A0-48E1-95AD-A8387DE25A3F}"/>
              </a:ext>
            </a:extLst>
          </p:cNvPr>
          <p:cNvSpPr/>
          <p:nvPr/>
        </p:nvSpPr>
        <p:spPr>
          <a:xfrm>
            <a:off x="3997345" y="1047308"/>
            <a:ext cx="909829" cy="1578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9AF1A87-85D9-4D85-8CAD-386A8547C445}"/>
              </a:ext>
            </a:extLst>
          </p:cNvPr>
          <p:cNvSpPr/>
          <p:nvPr/>
        </p:nvSpPr>
        <p:spPr>
          <a:xfrm>
            <a:off x="8608985" y="1047307"/>
            <a:ext cx="909829" cy="1578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61994D4-D19A-4C7F-8B71-52D6C90C719B}"/>
              </a:ext>
            </a:extLst>
          </p:cNvPr>
          <p:cNvSpPr/>
          <p:nvPr/>
        </p:nvSpPr>
        <p:spPr>
          <a:xfrm>
            <a:off x="6766788" y="767863"/>
            <a:ext cx="909829" cy="1852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45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C3D6-F3E7-4E8A-BADB-B020DF5A1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Online 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E6D2A-6C09-8E5F-8ABB-1F3E19555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Optimization algorithm</a:t>
            </a:r>
          </a:p>
          <a:p>
            <a:pPr lvl="2"/>
            <a:r>
              <a:rPr lang="en-US" dirty="0"/>
              <a:t>Compute on the fly the importance</a:t>
            </a:r>
          </a:p>
          <a:p>
            <a:pPr lvl="2"/>
            <a:r>
              <a:rPr lang="en-US" dirty="0"/>
              <a:t>Select multiple data with replacement (Important to avoid bias on small dataset)</a:t>
            </a:r>
          </a:p>
          <a:p>
            <a:pPr lvl="2"/>
            <a:r>
              <a:rPr lang="en-US" dirty="0"/>
              <a:t>Memory update from data seen (limit extra computation)</a:t>
            </a:r>
          </a:p>
          <a:p>
            <a:pPr lvl="3"/>
            <a:r>
              <a:rPr lang="en-US" dirty="0"/>
              <a:t>Add small epsilon at the end of each epoch to avoid forgotten data</a:t>
            </a:r>
          </a:p>
          <a:p>
            <a:pPr lvl="3"/>
            <a:r>
              <a:rPr lang="en-US" dirty="0"/>
              <a:t>Momentum to avoid firefly update</a:t>
            </a:r>
          </a:p>
          <a:p>
            <a:pPr marL="566928" lvl="3" indent="0">
              <a:buNone/>
            </a:pPr>
            <a:endParaRPr lang="en-US" dirty="0"/>
          </a:p>
          <a:p>
            <a:pPr marL="566928" lvl="3" indent="0">
              <a:buNone/>
            </a:pPr>
            <a:endParaRPr lang="en-US" dirty="0"/>
          </a:p>
          <a:p>
            <a:pPr lvl="1"/>
            <a:r>
              <a:rPr lang="en-US" dirty="0"/>
              <a:t>Memory storage for importance metric</a:t>
            </a:r>
          </a:p>
          <a:p>
            <a:pPr lvl="2"/>
            <a:r>
              <a:rPr lang="en-US" dirty="0"/>
              <a:t>Use memory instead of resampling few data from a larger batch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importance metric evolve over optimization</a:t>
            </a:r>
          </a:p>
          <a:p>
            <a:pPr lvl="2"/>
            <a:r>
              <a:rPr lang="en-US" dirty="0"/>
              <a:t>Important data at the beginning are not necessary the same </a:t>
            </a:r>
            <a:br>
              <a:rPr lang="en-US" dirty="0"/>
            </a:br>
            <a:r>
              <a:rPr lang="en-US" dirty="0"/>
              <a:t>as in late optimization (or at least not the same magnitude)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8B14A-DB82-4B32-B409-E5CA77E71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538" y="2284938"/>
            <a:ext cx="4097310" cy="37471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106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0B5296E8-01F0-9BC7-5F40-E5CB8B388E40}"/>
              </a:ext>
            </a:extLst>
          </p:cNvPr>
          <p:cNvSpPr/>
          <p:nvPr/>
        </p:nvSpPr>
        <p:spPr>
          <a:xfrm>
            <a:off x="10896550" y="3018364"/>
            <a:ext cx="357447" cy="8998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3736C4-6384-F7D1-1B8E-DFF8292A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Data pruning</a:t>
            </a:r>
            <a:endParaRPr lang="en-US" dirty="0"/>
          </a:p>
        </p:txBody>
      </p:sp>
      <p:pic>
        <p:nvPicPr>
          <p:cNvPr id="48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C35FC83C-8223-6D29-3F9F-4D0D2DC99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1" t="29904" r="40601" b="48132"/>
          <a:stretch/>
        </p:blipFill>
        <p:spPr bwMode="auto">
          <a:xfrm>
            <a:off x="1504603" y="401737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654FDDB-0240-3131-E766-A49C7A979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29721" r="51100" b="48315"/>
          <a:stretch/>
        </p:blipFill>
        <p:spPr bwMode="auto">
          <a:xfrm>
            <a:off x="2424718" y="4004557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83AFDE4-6924-8A2E-0540-0708B3FC6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52292" r="51100" b="25744"/>
          <a:stretch/>
        </p:blipFill>
        <p:spPr bwMode="auto">
          <a:xfrm>
            <a:off x="3344833" y="4004557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7175957-E787-DF48-4A9F-36E0500F2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30296" r="72330" b="47740"/>
          <a:stretch/>
        </p:blipFill>
        <p:spPr bwMode="auto">
          <a:xfrm>
            <a:off x="4264948" y="4004557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A0A804A-1EB3-A2F0-FD8D-9709FA4B8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2293" r="30488" b="75743"/>
          <a:stretch/>
        </p:blipFill>
        <p:spPr bwMode="auto">
          <a:xfrm>
            <a:off x="5185063" y="4004556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CC11B3B5-499A-6E98-F2FD-730293B26A84}"/>
              </a:ext>
            </a:extLst>
          </p:cNvPr>
          <p:cNvSpPr/>
          <p:nvPr/>
        </p:nvSpPr>
        <p:spPr>
          <a:xfrm>
            <a:off x="1714673" y="3804252"/>
            <a:ext cx="357447" cy="1256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B89F9E-BA6A-5DAF-A5EE-6E8173604C8F}"/>
              </a:ext>
            </a:extLst>
          </p:cNvPr>
          <p:cNvSpPr/>
          <p:nvPr/>
        </p:nvSpPr>
        <p:spPr>
          <a:xfrm>
            <a:off x="2655569" y="2536318"/>
            <a:ext cx="357447" cy="13867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0D018DA-013E-08CD-3DBA-28EF69491418}"/>
              </a:ext>
            </a:extLst>
          </p:cNvPr>
          <p:cNvSpPr/>
          <p:nvPr/>
        </p:nvSpPr>
        <p:spPr>
          <a:xfrm>
            <a:off x="3575684" y="3116482"/>
            <a:ext cx="357447" cy="8065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DDA441F-93FF-0BAE-156B-2DA9551E1893}"/>
              </a:ext>
            </a:extLst>
          </p:cNvPr>
          <p:cNvSpPr/>
          <p:nvPr/>
        </p:nvSpPr>
        <p:spPr>
          <a:xfrm>
            <a:off x="4442026" y="3344111"/>
            <a:ext cx="357447" cy="5857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6198FAD-8FCF-6A22-3A52-51174522D460}"/>
              </a:ext>
            </a:extLst>
          </p:cNvPr>
          <p:cNvSpPr/>
          <p:nvPr/>
        </p:nvSpPr>
        <p:spPr>
          <a:xfrm>
            <a:off x="5409679" y="2627757"/>
            <a:ext cx="357447" cy="13021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8A36030E-350E-D0EF-03D8-C6D06E656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8" t="28036" r="20514" b="50000"/>
          <a:stretch/>
        </p:blipFill>
        <p:spPr bwMode="auto">
          <a:xfrm>
            <a:off x="6102807" y="4004555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64849685-0068-E9E6-E71F-3F76279ED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52145" r="30488" b="25891"/>
          <a:stretch/>
        </p:blipFill>
        <p:spPr bwMode="auto">
          <a:xfrm>
            <a:off x="7022922" y="4004555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707A0AC6-D27A-41BE-43CC-84CFD0D7E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6" t="52215" r="10356" b="25821"/>
          <a:stretch/>
        </p:blipFill>
        <p:spPr bwMode="auto">
          <a:xfrm>
            <a:off x="7943037" y="401737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AE88944-FFEB-8D5B-FC38-B309CE9B8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77555" r="62234" b="481"/>
          <a:stretch/>
        </p:blipFill>
        <p:spPr bwMode="auto">
          <a:xfrm>
            <a:off x="8858009" y="4004555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D72B1366-CE29-61FC-9474-219ADBF46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6347" r="82736" b="71689"/>
          <a:stretch/>
        </p:blipFill>
        <p:spPr bwMode="auto">
          <a:xfrm>
            <a:off x="9772981" y="401737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0A843D97-C9B2-861B-E78E-929339DF2F05}"/>
              </a:ext>
            </a:extLst>
          </p:cNvPr>
          <p:cNvSpPr/>
          <p:nvPr/>
        </p:nvSpPr>
        <p:spPr>
          <a:xfrm>
            <a:off x="6333658" y="3625284"/>
            <a:ext cx="357447" cy="3046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8E59D1-F0F4-6812-7475-080B17AE0BFC}"/>
              </a:ext>
            </a:extLst>
          </p:cNvPr>
          <p:cNvSpPr/>
          <p:nvPr/>
        </p:nvSpPr>
        <p:spPr>
          <a:xfrm>
            <a:off x="7253773" y="2843888"/>
            <a:ext cx="357447" cy="10860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0E79E07-5FD9-369E-2EE1-E5842074BE23}"/>
              </a:ext>
            </a:extLst>
          </p:cNvPr>
          <p:cNvSpPr/>
          <p:nvPr/>
        </p:nvSpPr>
        <p:spPr>
          <a:xfrm>
            <a:off x="8173888" y="2203809"/>
            <a:ext cx="357447" cy="17260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12C5005-DF39-7172-5179-6E7D9DA9CE7B}"/>
              </a:ext>
            </a:extLst>
          </p:cNvPr>
          <p:cNvSpPr/>
          <p:nvPr/>
        </p:nvSpPr>
        <p:spPr>
          <a:xfrm>
            <a:off x="9094003" y="3492281"/>
            <a:ext cx="357447" cy="4376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8157E1C-BFC5-AB12-29A6-B52AA9E18CE5}"/>
              </a:ext>
            </a:extLst>
          </p:cNvPr>
          <p:cNvSpPr/>
          <p:nvPr/>
        </p:nvSpPr>
        <p:spPr>
          <a:xfrm>
            <a:off x="10003832" y="3625284"/>
            <a:ext cx="357447" cy="3046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2906AED3-F380-7AC2-69CA-193814569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30296" r="72330" b="47740"/>
          <a:stretch/>
        </p:blipFill>
        <p:spPr bwMode="auto">
          <a:xfrm>
            <a:off x="4264948" y="4004554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E4A464F8-0B2E-96F0-A1E9-9EAF7924E5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6" t="52215" r="10356" b="25821"/>
          <a:stretch/>
        </p:blipFill>
        <p:spPr bwMode="auto">
          <a:xfrm>
            <a:off x="7943037" y="401737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DA0D8F83-6A67-EE23-183A-C3038CD3D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77555" r="62234" b="481"/>
          <a:stretch/>
        </p:blipFill>
        <p:spPr bwMode="auto">
          <a:xfrm>
            <a:off x="8862340" y="4004554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80FEAA1-ACAE-570E-0B22-35A7CC52611E}"/>
              </a:ext>
            </a:extLst>
          </p:cNvPr>
          <p:cNvSpPr txBox="1"/>
          <p:nvPr/>
        </p:nvSpPr>
        <p:spPr>
          <a:xfrm>
            <a:off x="474091" y="2582858"/>
            <a:ext cx="1265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</a:t>
            </a:r>
          </a:p>
          <a:p>
            <a:pPr algn="ctr"/>
            <a:r>
              <a:rPr lang="en-US" dirty="0"/>
              <a:t>importance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D2681B9-AE97-33F5-B2BC-3435987097C3}"/>
              </a:ext>
            </a:extLst>
          </p:cNvPr>
          <p:cNvCxnSpPr>
            <a:cxnSpLocks/>
          </p:cNvCxnSpPr>
          <p:nvPr/>
        </p:nvCxnSpPr>
        <p:spPr>
          <a:xfrm>
            <a:off x="1401509" y="3596094"/>
            <a:ext cx="9970301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EFE6644B-6302-55A7-A445-19E2C7DADCF9}"/>
              </a:ext>
            </a:extLst>
          </p:cNvPr>
          <p:cNvSpPr txBox="1"/>
          <p:nvPr/>
        </p:nvSpPr>
        <p:spPr>
          <a:xfrm>
            <a:off x="407323" y="3237401"/>
            <a:ext cx="186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Pruning threshold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226148A-6B85-1D13-E895-675B05248A4F}"/>
              </a:ext>
            </a:extLst>
          </p:cNvPr>
          <p:cNvSpPr txBox="1"/>
          <p:nvPr/>
        </p:nvSpPr>
        <p:spPr>
          <a:xfrm>
            <a:off x="10442535" y="2372033"/>
            <a:ext cx="1265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Average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importance</a:t>
            </a:r>
          </a:p>
        </p:txBody>
      </p:sp>
    </p:spTree>
    <p:extLst>
      <p:ext uri="{BB962C8B-B14F-4D97-AF65-F5344CB8AC3E}">
        <p14:creationId xmlns:p14="http://schemas.microsoft.com/office/powerpoint/2010/main" val="420950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53" grpId="0" animBg="1"/>
      <p:bldP spid="64" grpId="0" animBg="1"/>
      <p:bldP spid="68" grpId="0" animBg="1"/>
      <p:bldP spid="86" grpId="0"/>
      <p:bldP spid="8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2EC8A-A3F8-10D1-E1D7-E461F214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76C97-9AC7-D27B-6D6F-2EA12DD1C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Data pruning allows to reduce the dataset size by removing data not contributing to learning</a:t>
            </a:r>
          </a:p>
          <a:p>
            <a:pPr lvl="1"/>
            <a:r>
              <a:rPr lang="en-US" sz="2100" dirty="0"/>
              <a:t>Multiple heuristic can be used for pruning (remove a fix portion of the dataset or all data below a threshold)</a:t>
            </a:r>
          </a:p>
          <a:p>
            <a:pPr lvl="1"/>
            <a:r>
              <a:rPr lang="en-US" sz="2100" dirty="0"/>
              <a:t>Pruning can be done as a precomputation or during training</a:t>
            </a:r>
          </a:p>
          <a:p>
            <a:pPr lvl="1"/>
            <a:r>
              <a:rPr lang="en-US" sz="2100" dirty="0"/>
              <a:t>Reducing the dataset size help accelerating training time due to cheaper memory access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/>
              <a:t>Data pruning is useful to maximize gradient magnitude</a:t>
            </a:r>
          </a:p>
          <a:p>
            <a:pPr lvl="1"/>
            <a:r>
              <a:rPr lang="en-US" sz="2100" dirty="0"/>
              <a:t>Removing gradient with small gradient magnitude have an impact on the estimation</a:t>
            </a:r>
          </a:p>
          <a:p>
            <a:pPr lvl="1"/>
            <a:r>
              <a:rPr lang="en-US" sz="2100" dirty="0"/>
              <a:t>It increase the average magnitude in addition of reducing noise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/>
              <a:t>If Pruning is done too aggressively it can create bias and overfit</a:t>
            </a:r>
          </a:p>
          <a:p>
            <a:pPr lvl="1"/>
            <a:r>
              <a:rPr lang="en-US" sz="2100" dirty="0"/>
              <a:t>It is possible to reuse remove data after some time to verify their importance remain low</a:t>
            </a:r>
          </a:p>
        </p:txBody>
      </p:sp>
    </p:spTree>
    <p:extLst>
      <p:ext uri="{BB962C8B-B14F-4D97-AF65-F5344CB8AC3E}">
        <p14:creationId xmlns:p14="http://schemas.microsoft.com/office/powerpoint/2010/main" val="9600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11D5F1-428A-C7DC-AD57-971700F65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6B6F1-124F-1C67-6AD3-034C01400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25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62C6-F9AE-CDFA-3F5F-B62279F6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1BDAD-63F2-8FAB-379E-CE7FBDC2C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of the importance weights evolution (MNIST classification)</a:t>
            </a:r>
          </a:p>
          <a:p>
            <a:endParaRPr lang="en-US" dirty="0"/>
          </a:p>
          <a:p>
            <a:r>
              <a:rPr lang="en-US" dirty="0"/>
              <a:t>Ours method is the closest to optimal distribution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F9E58F-6598-ABB2-5DB5-C4C8A5222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844" y="2166064"/>
            <a:ext cx="5086846" cy="394810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A1AC287-3424-5D42-E721-B0D97C1F17F8}"/>
              </a:ext>
            </a:extLst>
          </p:cNvPr>
          <p:cNvGrpSpPr/>
          <p:nvPr/>
        </p:nvGrpSpPr>
        <p:grpSpPr>
          <a:xfrm>
            <a:off x="1927228" y="3278964"/>
            <a:ext cx="1999036" cy="2390944"/>
            <a:chOff x="8776915" y="1209095"/>
            <a:chExt cx="1327083" cy="158725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A65822-2C39-CFAB-3C7B-9FD755A06AFA}"/>
                </a:ext>
              </a:extLst>
            </p:cNvPr>
            <p:cNvGrpSpPr/>
            <p:nvPr/>
          </p:nvGrpSpPr>
          <p:grpSpPr>
            <a:xfrm>
              <a:off x="8776915" y="1209095"/>
              <a:ext cx="1226687" cy="1340787"/>
              <a:chOff x="1614115" y="2710235"/>
              <a:chExt cx="1226687" cy="1340787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FAAAA73-33F6-772A-1166-1B3425130F0E}"/>
                  </a:ext>
                </a:extLst>
              </p:cNvPr>
              <p:cNvCxnSpPr>
                <a:cxnSpLocks/>
                <a:stCxn id="38" idx="7"/>
                <a:endCxn id="35" idx="2"/>
              </p:cNvCxnSpPr>
              <p:nvPr/>
            </p:nvCxnSpPr>
            <p:spPr>
              <a:xfrm flipV="1">
                <a:off x="1817721" y="2829505"/>
                <a:ext cx="247629" cy="758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382D334-2A95-43B0-67BD-BFA3603984BF}"/>
                  </a:ext>
                </a:extLst>
              </p:cNvPr>
              <p:cNvCxnSpPr>
                <a:stCxn id="38" idx="6"/>
                <a:endCxn id="34" idx="2"/>
              </p:cNvCxnSpPr>
              <p:nvPr/>
            </p:nvCxnSpPr>
            <p:spPr>
              <a:xfrm>
                <a:off x="1852654" y="2989691"/>
                <a:ext cx="212695" cy="207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28B8E58-A55E-D579-C74E-DA212F5D9FB0}"/>
                  </a:ext>
                </a:extLst>
              </p:cNvPr>
              <p:cNvCxnSpPr>
                <a:cxnSpLocks/>
                <a:stCxn id="38" idx="5"/>
                <a:endCxn id="36" idx="1"/>
              </p:cNvCxnSpPr>
              <p:nvPr/>
            </p:nvCxnSpPr>
            <p:spPr>
              <a:xfrm>
                <a:off x="1817721" y="3074027"/>
                <a:ext cx="282562" cy="4072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7B594F3-3DA7-CCE7-A803-CAB1FD90D885}"/>
                  </a:ext>
                </a:extLst>
              </p:cNvPr>
              <p:cNvCxnSpPr>
                <a:cxnSpLocks/>
                <a:stCxn id="38" idx="5"/>
                <a:endCxn id="37" idx="1"/>
              </p:cNvCxnSpPr>
              <p:nvPr/>
            </p:nvCxnSpPr>
            <p:spPr>
              <a:xfrm>
                <a:off x="1817721" y="3074027"/>
                <a:ext cx="282560" cy="7733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FEF6F98-9D9A-A1AC-99CE-02512A453844}"/>
                  </a:ext>
                </a:extLst>
              </p:cNvPr>
              <p:cNvCxnSpPr>
                <a:cxnSpLocks/>
                <a:stCxn id="39" idx="7"/>
                <a:endCxn id="35" idx="3"/>
              </p:cNvCxnSpPr>
              <p:nvPr/>
            </p:nvCxnSpPr>
            <p:spPr>
              <a:xfrm flipV="1">
                <a:off x="1817721" y="2913841"/>
                <a:ext cx="282562" cy="3824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62C3A97-9E6B-6E05-05C7-4002681A74DC}"/>
                  </a:ext>
                </a:extLst>
              </p:cNvPr>
              <p:cNvCxnSpPr>
                <a:cxnSpLocks/>
                <a:stCxn id="35" idx="3"/>
                <a:endCxn id="40" idx="7"/>
              </p:cNvCxnSpPr>
              <p:nvPr/>
            </p:nvCxnSpPr>
            <p:spPr>
              <a:xfrm flipH="1">
                <a:off x="1817721" y="2913841"/>
                <a:ext cx="282562" cy="7733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F4403EB-0C2C-E08F-5C90-14BA19F486BC}"/>
                  </a:ext>
                </a:extLst>
              </p:cNvPr>
              <p:cNvCxnSpPr>
                <a:cxnSpLocks/>
                <a:stCxn id="40" idx="7"/>
                <a:endCxn id="34" idx="3"/>
              </p:cNvCxnSpPr>
              <p:nvPr/>
            </p:nvCxnSpPr>
            <p:spPr>
              <a:xfrm flipV="1">
                <a:off x="1817721" y="3281920"/>
                <a:ext cx="282561" cy="4053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FDBC240-18AE-618A-4A7C-837822DE0C87}"/>
                  </a:ext>
                </a:extLst>
              </p:cNvPr>
              <p:cNvCxnSpPr>
                <a:cxnSpLocks/>
                <a:stCxn id="40" idx="5"/>
                <a:endCxn id="37" idx="2"/>
              </p:cNvCxnSpPr>
              <p:nvPr/>
            </p:nvCxnSpPr>
            <p:spPr>
              <a:xfrm>
                <a:off x="1817721" y="3855905"/>
                <a:ext cx="247627" cy="758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6612B13-3127-1EBD-D855-5709FBBB7C79}"/>
                  </a:ext>
                </a:extLst>
              </p:cNvPr>
              <p:cNvCxnSpPr>
                <a:cxnSpLocks/>
                <a:stCxn id="40" idx="6"/>
                <a:endCxn id="36" idx="2"/>
              </p:cNvCxnSpPr>
              <p:nvPr/>
            </p:nvCxnSpPr>
            <p:spPr>
              <a:xfrm flipV="1">
                <a:off x="1852654" y="3565663"/>
                <a:ext cx="212696" cy="2059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9A39C10-1864-BBE5-6C13-C2C1DC0DB14C}"/>
                  </a:ext>
                </a:extLst>
              </p:cNvPr>
              <p:cNvCxnSpPr>
                <a:cxnSpLocks/>
                <a:stCxn id="39" idx="5"/>
                <a:endCxn id="37" idx="1"/>
              </p:cNvCxnSpPr>
              <p:nvPr/>
            </p:nvCxnSpPr>
            <p:spPr>
              <a:xfrm>
                <a:off x="1817721" y="3464966"/>
                <a:ext cx="282560" cy="382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6013C4E-837E-84E0-6462-9813B37C4095}"/>
                  </a:ext>
                </a:extLst>
              </p:cNvPr>
              <p:cNvCxnSpPr>
                <a:cxnSpLocks/>
                <a:stCxn id="39" idx="6"/>
                <a:endCxn id="34" idx="2"/>
              </p:cNvCxnSpPr>
              <p:nvPr/>
            </p:nvCxnSpPr>
            <p:spPr>
              <a:xfrm flipV="1">
                <a:off x="1852654" y="3197584"/>
                <a:ext cx="212695" cy="1830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F029064-5136-84A2-EB3B-653692851AF7}"/>
                  </a:ext>
                </a:extLst>
              </p:cNvPr>
              <p:cNvCxnSpPr>
                <a:cxnSpLocks/>
                <a:stCxn id="39" idx="6"/>
                <a:endCxn id="36" idx="2"/>
              </p:cNvCxnSpPr>
              <p:nvPr/>
            </p:nvCxnSpPr>
            <p:spPr>
              <a:xfrm>
                <a:off x="1852654" y="3380630"/>
                <a:ext cx="212696" cy="1850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4A5C70A-3F4F-29B7-28C9-66E60B0AC94D}"/>
                  </a:ext>
                </a:extLst>
              </p:cNvPr>
              <p:cNvCxnSpPr>
                <a:cxnSpLocks/>
                <a:stCxn id="35" idx="6"/>
                <a:endCxn id="32" idx="2"/>
              </p:cNvCxnSpPr>
              <p:nvPr/>
            </p:nvCxnSpPr>
            <p:spPr>
              <a:xfrm>
                <a:off x="2303889" y="2829505"/>
                <a:ext cx="298374" cy="34751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6E01FE4-E23F-8B96-7BA1-09B56AA28CD7}"/>
                  </a:ext>
                </a:extLst>
              </p:cNvPr>
              <p:cNvCxnSpPr>
                <a:cxnSpLocks/>
                <a:stCxn id="35" idx="6"/>
                <a:endCxn id="33" idx="2"/>
              </p:cNvCxnSpPr>
              <p:nvPr/>
            </p:nvCxnSpPr>
            <p:spPr>
              <a:xfrm>
                <a:off x="2303889" y="2829505"/>
                <a:ext cx="298374" cy="7823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0303E5E-9430-4814-20AE-5DA23D1F1462}"/>
                  </a:ext>
                </a:extLst>
              </p:cNvPr>
              <p:cNvCxnSpPr>
                <a:cxnSpLocks/>
                <a:stCxn id="34" idx="6"/>
                <a:endCxn id="32" idx="2"/>
              </p:cNvCxnSpPr>
              <p:nvPr/>
            </p:nvCxnSpPr>
            <p:spPr>
              <a:xfrm flipV="1">
                <a:off x="2303888" y="3177024"/>
                <a:ext cx="298375" cy="205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7E7BE06-BA3A-A720-D647-E8D08A4F00F9}"/>
                  </a:ext>
                </a:extLst>
              </p:cNvPr>
              <p:cNvCxnSpPr>
                <a:cxnSpLocks/>
                <a:stCxn id="34" idx="6"/>
                <a:endCxn id="33" idx="2"/>
              </p:cNvCxnSpPr>
              <p:nvPr/>
            </p:nvCxnSpPr>
            <p:spPr>
              <a:xfrm>
                <a:off x="2303888" y="3197584"/>
                <a:ext cx="298375" cy="4142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0FED20B-953C-6561-0282-63E8C14866A7}"/>
                  </a:ext>
                </a:extLst>
              </p:cNvPr>
              <p:cNvCxnSpPr>
                <a:cxnSpLocks/>
                <a:stCxn id="33" idx="2"/>
                <a:endCxn id="36" idx="6"/>
              </p:cNvCxnSpPr>
              <p:nvPr/>
            </p:nvCxnSpPr>
            <p:spPr>
              <a:xfrm flipH="1" flipV="1">
                <a:off x="2303889" y="3565663"/>
                <a:ext cx="298374" cy="462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4216FCD-8490-C70C-434A-582F19D21511}"/>
                  </a:ext>
                </a:extLst>
              </p:cNvPr>
              <p:cNvCxnSpPr>
                <a:cxnSpLocks/>
                <a:stCxn id="32" idx="2"/>
                <a:endCxn id="36" idx="6"/>
              </p:cNvCxnSpPr>
              <p:nvPr/>
            </p:nvCxnSpPr>
            <p:spPr>
              <a:xfrm flipH="1">
                <a:off x="2303889" y="3177024"/>
                <a:ext cx="298374" cy="3886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CF502A1-608A-B549-F0EA-CC50AFD1C907}"/>
                  </a:ext>
                </a:extLst>
              </p:cNvPr>
              <p:cNvCxnSpPr>
                <a:cxnSpLocks/>
                <a:stCxn id="33" idx="2"/>
                <a:endCxn id="37" idx="6"/>
              </p:cNvCxnSpPr>
              <p:nvPr/>
            </p:nvCxnSpPr>
            <p:spPr>
              <a:xfrm flipH="1">
                <a:off x="2303887" y="3611881"/>
                <a:ext cx="298376" cy="319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E761052-6659-4D63-0483-73D5A5029A99}"/>
                  </a:ext>
                </a:extLst>
              </p:cNvPr>
              <p:cNvCxnSpPr>
                <a:cxnSpLocks/>
                <a:stCxn id="32" idx="2"/>
                <a:endCxn id="37" idx="6"/>
              </p:cNvCxnSpPr>
              <p:nvPr/>
            </p:nvCxnSpPr>
            <p:spPr>
              <a:xfrm flipH="1">
                <a:off x="2303887" y="3177024"/>
                <a:ext cx="298376" cy="7547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F4921A4-09BB-3136-ED52-EEAACC900F6E}"/>
                  </a:ext>
                </a:extLst>
              </p:cNvPr>
              <p:cNvGrpSpPr/>
              <p:nvPr/>
            </p:nvGrpSpPr>
            <p:grpSpPr>
              <a:xfrm>
                <a:off x="1614115" y="2870421"/>
                <a:ext cx="238539" cy="1020417"/>
                <a:chOff x="1614115" y="2870421"/>
                <a:chExt cx="238539" cy="1020417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D0EA6666-9B3D-34D8-6FA7-B103E70006D9}"/>
                    </a:ext>
                  </a:extLst>
                </p:cNvPr>
                <p:cNvSpPr/>
                <p:nvPr/>
              </p:nvSpPr>
              <p:spPr>
                <a:xfrm>
                  <a:off x="1614115" y="2870421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71669279-0E1D-F5FF-73CE-54CECCDC4FB5}"/>
                    </a:ext>
                  </a:extLst>
                </p:cNvPr>
                <p:cNvSpPr/>
                <p:nvPr/>
              </p:nvSpPr>
              <p:spPr>
                <a:xfrm>
                  <a:off x="1614115" y="3261360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B2078DC8-94E8-C9D3-720E-2C8D32B309C8}"/>
                    </a:ext>
                  </a:extLst>
                </p:cNvPr>
                <p:cNvSpPr/>
                <p:nvPr/>
              </p:nvSpPr>
              <p:spPr>
                <a:xfrm>
                  <a:off x="1614115" y="3652299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7B28A44-230C-7DD9-C674-A090B5156232}"/>
                  </a:ext>
                </a:extLst>
              </p:cNvPr>
              <p:cNvGrpSpPr/>
              <p:nvPr/>
            </p:nvGrpSpPr>
            <p:grpSpPr>
              <a:xfrm>
                <a:off x="2065348" y="2710235"/>
                <a:ext cx="238541" cy="1340787"/>
                <a:chOff x="2028906" y="2703298"/>
                <a:chExt cx="238541" cy="1340787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EA3B2C5-EA67-92F3-62A0-2130E782C985}"/>
                    </a:ext>
                  </a:extLst>
                </p:cNvPr>
                <p:cNvSpPr/>
                <p:nvPr/>
              </p:nvSpPr>
              <p:spPr>
                <a:xfrm>
                  <a:off x="2028907" y="3071377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A5122B91-9288-F1F1-80FD-B4A345EE0D23}"/>
                    </a:ext>
                  </a:extLst>
                </p:cNvPr>
                <p:cNvSpPr/>
                <p:nvPr/>
              </p:nvSpPr>
              <p:spPr>
                <a:xfrm>
                  <a:off x="2028908" y="2703298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E87B7C53-EE8B-41AC-53AC-3E694AF72467}"/>
                    </a:ext>
                  </a:extLst>
                </p:cNvPr>
                <p:cNvSpPr/>
                <p:nvPr/>
              </p:nvSpPr>
              <p:spPr>
                <a:xfrm>
                  <a:off x="2028908" y="343945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4DCDD054-DC3B-4044-674C-7459D1B8D122}"/>
                    </a:ext>
                  </a:extLst>
                </p:cNvPr>
                <p:cNvSpPr/>
                <p:nvPr/>
              </p:nvSpPr>
              <p:spPr>
                <a:xfrm>
                  <a:off x="2028906" y="380554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9081457-899A-34BA-8402-B612186E8054}"/>
                  </a:ext>
                </a:extLst>
              </p:cNvPr>
              <p:cNvGrpSpPr/>
              <p:nvPr/>
            </p:nvGrpSpPr>
            <p:grpSpPr>
              <a:xfrm>
                <a:off x="2602263" y="3057754"/>
                <a:ext cx="238539" cy="673396"/>
                <a:chOff x="2594313" y="3046417"/>
                <a:chExt cx="238539" cy="673396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90EF7BF2-86B5-FA63-010D-589E2B971AAD}"/>
                    </a:ext>
                  </a:extLst>
                </p:cNvPr>
                <p:cNvSpPr/>
                <p:nvPr/>
              </p:nvSpPr>
              <p:spPr>
                <a:xfrm>
                  <a:off x="2594313" y="3046417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115BDB08-43B0-B5AB-FF42-64AD5A4B3CBE}"/>
                    </a:ext>
                  </a:extLst>
                </p:cNvPr>
                <p:cNvSpPr/>
                <p:nvPr/>
              </p:nvSpPr>
              <p:spPr>
                <a:xfrm>
                  <a:off x="2594313" y="3481274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7358DC-E6A3-817D-7752-42AEE1090E6D}"/>
                </a:ext>
              </a:extLst>
            </p:cNvPr>
            <p:cNvSpPr txBox="1"/>
            <p:nvPr/>
          </p:nvSpPr>
          <p:spPr>
            <a:xfrm>
              <a:off x="9488552" y="2303908"/>
              <a:ext cx="3626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>
                  <a:solidFill>
                    <a:srgbClr val="D09E00"/>
                  </a:solidFill>
                </a:rPr>
                <a:t>θ</a:t>
              </a:r>
              <a:endParaRPr lang="en-US" sz="2600" dirty="0">
                <a:solidFill>
                  <a:srgbClr val="D09E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DB1BE4-8DC3-3BB0-62EA-9E043DEF6336}"/>
                </a:ext>
              </a:extLst>
            </p:cNvPr>
            <p:cNvSpPr/>
            <p:nvPr/>
          </p:nvSpPr>
          <p:spPr>
            <a:xfrm>
              <a:off x="9667875" y="1447634"/>
              <a:ext cx="436123" cy="86371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61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62C6-F9AE-CDFA-3F5F-B62279F6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1BDAD-63F2-8FAB-379E-CE7FBDC2C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MNIST classification</a:t>
            </a:r>
          </a:p>
          <a:p>
            <a:r>
              <a:rPr lang="en-US" dirty="0"/>
              <a:t>Hand written digits 0-9 (10 classes) classified using a fully connected network and a </a:t>
            </a:r>
            <a:r>
              <a:rPr lang="en-US" dirty="0">
                <a:solidFill>
                  <a:srgbClr val="1F1F1F"/>
                </a:solidFill>
                <a:latin typeface="Google Sans"/>
              </a:rPr>
              <a:t>Cross entropy loss using weight decay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0B40A8-97AA-2CDB-0E65-055E501ED9B9}"/>
              </a:ext>
            </a:extLst>
          </p:cNvPr>
          <p:cNvGrpSpPr/>
          <p:nvPr/>
        </p:nvGrpSpPr>
        <p:grpSpPr>
          <a:xfrm>
            <a:off x="1817270" y="3429000"/>
            <a:ext cx="1847806" cy="2390944"/>
            <a:chOff x="8776915" y="1209095"/>
            <a:chExt cx="1226687" cy="158725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C9EEEC-7E2D-0B87-3EB4-7B2C9CD8FD49}"/>
                </a:ext>
              </a:extLst>
            </p:cNvPr>
            <p:cNvGrpSpPr/>
            <p:nvPr/>
          </p:nvGrpSpPr>
          <p:grpSpPr>
            <a:xfrm>
              <a:off x="8776915" y="1209095"/>
              <a:ext cx="1226687" cy="1340787"/>
              <a:chOff x="1614115" y="2710235"/>
              <a:chExt cx="1226687" cy="1340787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38C7BA8-E9A0-131D-C812-A77EEDD58C60}"/>
                  </a:ext>
                </a:extLst>
              </p:cNvPr>
              <p:cNvCxnSpPr>
                <a:cxnSpLocks/>
                <a:stCxn id="38" idx="7"/>
                <a:endCxn id="35" idx="2"/>
              </p:cNvCxnSpPr>
              <p:nvPr/>
            </p:nvCxnSpPr>
            <p:spPr>
              <a:xfrm flipV="1">
                <a:off x="1817721" y="2829505"/>
                <a:ext cx="247629" cy="758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55910CA-4ADB-079B-2449-384E47FEA264}"/>
                  </a:ext>
                </a:extLst>
              </p:cNvPr>
              <p:cNvCxnSpPr>
                <a:stCxn id="38" idx="6"/>
                <a:endCxn id="34" idx="2"/>
              </p:cNvCxnSpPr>
              <p:nvPr/>
            </p:nvCxnSpPr>
            <p:spPr>
              <a:xfrm>
                <a:off x="1852654" y="2989691"/>
                <a:ext cx="212695" cy="207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9B6276A-E4E2-2E8D-08A2-36AB300DF3E7}"/>
                  </a:ext>
                </a:extLst>
              </p:cNvPr>
              <p:cNvCxnSpPr>
                <a:cxnSpLocks/>
                <a:stCxn id="38" idx="5"/>
                <a:endCxn id="36" idx="1"/>
              </p:cNvCxnSpPr>
              <p:nvPr/>
            </p:nvCxnSpPr>
            <p:spPr>
              <a:xfrm>
                <a:off x="1817721" y="3074027"/>
                <a:ext cx="282562" cy="4072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484EFD8-B258-9FA5-5C66-F0F5C2173E43}"/>
                  </a:ext>
                </a:extLst>
              </p:cNvPr>
              <p:cNvCxnSpPr>
                <a:cxnSpLocks/>
                <a:stCxn id="38" idx="5"/>
                <a:endCxn id="37" idx="1"/>
              </p:cNvCxnSpPr>
              <p:nvPr/>
            </p:nvCxnSpPr>
            <p:spPr>
              <a:xfrm>
                <a:off x="1817721" y="3074027"/>
                <a:ext cx="282560" cy="7733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DEDA284-C34C-6A85-96A7-4AA9F7AE1479}"/>
                  </a:ext>
                </a:extLst>
              </p:cNvPr>
              <p:cNvCxnSpPr>
                <a:cxnSpLocks/>
                <a:stCxn id="39" idx="7"/>
                <a:endCxn id="35" idx="3"/>
              </p:cNvCxnSpPr>
              <p:nvPr/>
            </p:nvCxnSpPr>
            <p:spPr>
              <a:xfrm flipV="1">
                <a:off x="1817721" y="2913841"/>
                <a:ext cx="282562" cy="3824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86668B7-5DFE-5628-EB73-714DF9E91249}"/>
                  </a:ext>
                </a:extLst>
              </p:cNvPr>
              <p:cNvCxnSpPr>
                <a:cxnSpLocks/>
                <a:stCxn id="35" idx="3"/>
                <a:endCxn id="40" idx="7"/>
              </p:cNvCxnSpPr>
              <p:nvPr/>
            </p:nvCxnSpPr>
            <p:spPr>
              <a:xfrm flipH="1">
                <a:off x="1817721" y="2913841"/>
                <a:ext cx="282562" cy="7733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8ADCE86-F6E4-0884-E89E-0B0C44705CCB}"/>
                  </a:ext>
                </a:extLst>
              </p:cNvPr>
              <p:cNvCxnSpPr>
                <a:cxnSpLocks/>
                <a:stCxn id="40" idx="7"/>
                <a:endCxn id="34" idx="3"/>
              </p:cNvCxnSpPr>
              <p:nvPr/>
            </p:nvCxnSpPr>
            <p:spPr>
              <a:xfrm flipV="1">
                <a:off x="1817721" y="3281920"/>
                <a:ext cx="282561" cy="4053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0C00B9A-DF03-1330-13CA-B000C98520E7}"/>
                  </a:ext>
                </a:extLst>
              </p:cNvPr>
              <p:cNvCxnSpPr>
                <a:cxnSpLocks/>
                <a:stCxn id="40" idx="5"/>
                <a:endCxn id="37" idx="2"/>
              </p:cNvCxnSpPr>
              <p:nvPr/>
            </p:nvCxnSpPr>
            <p:spPr>
              <a:xfrm>
                <a:off x="1817721" y="3855905"/>
                <a:ext cx="247627" cy="758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5561CB6-782D-FF7E-393C-C080A168390A}"/>
                  </a:ext>
                </a:extLst>
              </p:cNvPr>
              <p:cNvCxnSpPr>
                <a:cxnSpLocks/>
                <a:stCxn id="40" idx="6"/>
                <a:endCxn id="36" idx="2"/>
              </p:cNvCxnSpPr>
              <p:nvPr/>
            </p:nvCxnSpPr>
            <p:spPr>
              <a:xfrm flipV="1">
                <a:off x="1852654" y="3565663"/>
                <a:ext cx="212696" cy="2059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9DE75B2-42DC-7166-8D6A-1C2AA30C88EF}"/>
                  </a:ext>
                </a:extLst>
              </p:cNvPr>
              <p:cNvCxnSpPr>
                <a:cxnSpLocks/>
                <a:stCxn id="39" idx="5"/>
                <a:endCxn id="37" idx="1"/>
              </p:cNvCxnSpPr>
              <p:nvPr/>
            </p:nvCxnSpPr>
            <p:spPr>
              <a:xfrm>
                <a:off x="1817721" y="3464966"/>
                <a:ext cx="282560" cy="382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A310EB3-2AF4-7ADF-FB7D-BD5F0D0C8C26}"/>
                  </a:ext>
                </a:extLst>
              </p:cNvPr>
              <p:cNvCxnSpPr>
                <a:cxnSpLocks/>
                <a:stCxn id="39" idx="6"/>
                <a:endCxn id="34" idx="2"/>
              </p:cNvCxnSpPr>
              <p:nvPr/>
            </p:nvCxnSpPr>
            <p:spPr>
              <a:xfrm flipV="1">
                <a:off x="1852654" y="3197584"/>
                <a:ext cx="212695" cy="1830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E422E35-8A47-C83B-7BA0-E08A8BDAEB2E}"/>
                  </a:ext>
                </a:extLst>
              </p:cNvPr>
              <p:cNvCxnSpPr>
                <a:cxnSpLocks/>
                <a:stCxn id="39" idx="6"/>
                <a:endCxn id="36" idx="2"/>
              </p:cNvCxnSpPr>
              <p:nvPr/>
            </p:nvCxnSpPr>
            <p:spPr>
              <a:xfrm>
                <a:off x="1852654" y="3380630"/>
                <a:ext cx="212696" cy="1850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B00F004-649F-672D-F8E3-A0026C18A30C}"/>
                  </a:ext>
                </a:extLst>
              </p:cNvPr>
              <p:cNvCxnSpPr>
                <a:cxnSpLocks/>
                <a:stCxn id="35" idx="6"/>
                <a:endCxn id="32" idx="2"/>
              </p:cNvCxnSpPr>
              <p:nvPr/>
            </p:nvCxnSpPr>
            <p:spPr>
              <a:xfrm>
                <a:off x="2303889" y="2829505"/>
                <a:ext cx="298374" cy="34751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00EDF9D-3D41-128E-E805-ABAD1BAA8E2C}"/>
                  </a:ext>
                </a:extLst>
              </p:cNvPr>
              <p:cNvCxnSpPr>
                <a:cxnSpLocks/>
                <a:stCxn id="35" idx="6"/>
                <a:endCxn id="33" idx="2"/>
              </p:cNvCxnSpPr>
              <p:nvPr/>
            </p:nvCxnSpPr>
            <p:spPr>
              <a:xfrm>
                <a:off x="2303889" y="2829505"/>
                <a:ext cx="298374" cy="7823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2B9195E-EE36-C83E-2C93-7CED4523A573}"/>
                  </a:ext>
                </a:extLst>
              </p:cNvPr>
              <p:cNvCxnSpPr>
                <a:cxnSpLocks/>
                <a:stCxn id="34" idx="6"/>
                <a:endCxn id="32" idx="2"/>
              </p:cNvCxnSpPr>
              <p:nvPr/>
            </p:nvCxnSpPr>
            <p:spPr>
              <a:xfrm flipV="1">
                <a:off x="2303888" y="3177024"/>
                <a:ext cx="298375" cy="205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A3D1887-A761-2ADB-077A-E139C7B56283}"/>
                  </a:ext>
                </a:extLst>
              </p:cNvPr>
              <p:cNvCxnSpPr>
                <a:cxnSpLocks/>
                <a:stCxn id="34" idx="6"/>
                <a:endCxn id="33" idx="2"/>
              </p:cNvCxnSpPr>
              <p:nvPr/>
            </p:nvCxnSpPr>
            <p:spPr>
              <a:xfrm>
                <a:off x="2303888" y="3197584"/>
                <a:ext cx="298375" cy="4142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B582404-5336-78C5-D784-346F4F1C84F0}"/>
                  </a:ext>
                </a:extLst>
              </p:cNvPr>
              <p:cNvCxnSpPr>
                <a:cxnSpLocks/>
                <a:stCxn id="33" idx="2"/>
                <a:endCxn id="36" idx="6"/>
              </p:cNvCxnSpPr>
              <p:nvPr/>
            </p:nvCxnSpPr>
            <p:spPr>
              <a:xfrm flipH="1" flipV="1">
                <a:off x="2303889" y="3565663"/>
                <a:ext cx="298374" cy="462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8101560-B598-1E46-55BE-CF0E690CDA66}"/>
                  </a:ext>
                </a:extLst>
              </p:cNvPr>
              <p:cNvCxnSpPr>
                <a:cxnSpLocks/>
                <a:stCxn id="32" idx="2"/>
                <a:endCxn id="36" idx="6"/>
              </p:cNvCxnSpPr>
              <p:nvPr/>
            </p:nvCxnSpPr>
            <p:spPr>
              <a:xfrm flipH="1">
                <a:off x="2303889" y="3177024"/>
                <a:ext cx="298374" cy="3886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989ECFB-DA81-E895-8835-FCF9862E602E}"/>
                  </a:ext>
                </a:extLst>
              </p:cNvPr>
              <p:cNvCxnSpPr>
                <a:cxnSpLocks/>
                <a:stCxn id="33" idx="2"/>
                <a:endCxn id="37" idx="6"/>
              </p:cNvCxnSpPr>
              <p:nvPr/>
            </p:nvCxnSpPr>
            <p:spPr>
              <a:xfrm flipH="1">
                <a:off x="2303887" y="3611881"/>
                <a:ext cx="298376" cy="319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D6C0628-7BFC-DAED-A720-4BCAC713BF18}"/>
                  </a:ext>
                </a:extLst>
              </p:cNvPr>
              <p:cNvCxnSpPr>
                <a:cxnSpLocks/>
                <a:stCxn id="32" idx="2"/>
                <a:endCxn id="37" idx="6"/>
              </p:cNvCxnSpPr>
              <p:nvPr/>
            </p:nvCxnSpPr>
            <p:spPr>
              <a:xfrm flipH="1">
                <a:off x="2303887" y="3177024"/>
                <a:ext cx="298376" cy="7547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002BD30F-ADA8-258A-EC85-9E64E19C6934}"/>
                  </a:ext>
                </a:extLst>
              </p:cNvPr>
              <p:cNvGrpSpPr/>
              <p:nvPr/>
            </p:nvGrpSpPr>
            <p:grpSpPr>
              <a:xfrm>
                <a:off x="1614115" y="2870421"/>
                <a:ext cx="238539" cy="1020417"/>
                <a:chOff x="1614115" y="2870421"/>
                <a:chExt cx="238539" cy="1020417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85DEED73-D0C9-F366-4877-72C1EA39E2CC}"/>
                    </a:ext>
                  </a:extLst>
                </p:cNvPr>
                <p:cNvSpPr/>
                <p:nvPr/>
              </p:nvSpPr>
              <p:spPr>
                <a:xfrm>
                  <a:off x="1614115" y="2870421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D6DBA434-BD93-A351-7C10-F6106EBB910F}"/>
                    </a:ext>
                  </a:extLst>
                </p:cNvPr>
                <p:cNvSpPr/>
                <p:nvPr/>
              </p:nvSpPr>
              <p:spPr>
                <a:xfrm>
                  <a:off x="1614115" y="3261360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B616B921-6182-B9A7-FB36-853A4DD6846E}"/>
                    </a:ext>
                  </a:extLst>
                </p:cNvPr>
                <p:cNvSpPr/>
                <p:nvPr/>
              </p:nvSpPr>
              <p:spPr>
                <a:xfrm>
                  <a:off x="1614115" y="3652299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FE97209-1B68-DE57-F961-53F75C25D531}"/>
                  </a:ext>
                </a:extLst>
              </p:cNvPr>
              <p:cNvGrpSpPr/>
              <p:nvPr/>
            </p:nvGrpSpPr>
            <p:grpSpPr>
              <a:xfrm>
                <a:off x="2065348" y="2710235"/>
                <a:ext cx="238541" cy="1340787"/>
                <a:chOff x="2028906" y="2703298"/>
                <a:chExt cx="238541" cy="1340787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176C4A95-792C-C184-8F1A-92821C2A07FE}"/>
                    </a:ext>
                  </a:extLst>
                </p:cNvPr>
                <p:cNvSpPr/>
                <p:nvPr/>
              </p:nvSpPr>
              <p:spPr>
                <a:xfrm>
                  <a:off x="2028907" y="3071377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A77CA1A9-3A9E-A9B0-C9EE-E90A996572A2}"/>
                    </a:ext>
                  </a:extLst>
                </p:cNvPr>
                <p:cNvSpPr/>
                <p:nvPr/>
              </p:nvSpPr>
              <p:spPr>
                <a:xfrm>
                  <a:off x="2028908" y="2703298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4C146259-54DF-776A-74DA-6962FC2696E5}"/>
                    </a:ext>
                  </a:extLst>
                </p:cNvPr>
                <p:cNvSpPr/>
                <p:nvPr/>
              </p:nvSpPr>
              <p:spPr>
                <a:xfrm>
                  <a:off x="2028908" y="343945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77758498-19CD-7D0D-7501-ED3C43EBB7ED}"/>
                    </a:ext>
                  </a:extLst>
                </p:cNvPr>
                <p:cNvSpPr/>
                <p:nvPr/>
              </p:nvSpPr>
              <p:spPr>
                <a:xfrm>
                  <a:off x="2028906" y="380554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36A520B-DFF6-BC36-A61D-529229B7D1CE}"/>
                  </a:ext>
                </a:extLst>
              </p:cNvPr>
              <p:cNvGrpSpPr/>
              <p:nvPr/>
            </p:nvGrpSpPr>
            <p:grpSpPr>
              <a:xfrm>
                <a:off x="2602263" y="3057754"/>
                <a:ext cx="238539" cy="673396"/>
                <a:chOff x="2594313" y="3046417"/>
                <a:chExt cx="238539" cy="673396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168D41BE-685E-0D27-89A9-6A1C091712B1}"/>
                    </a:ext>
                  </a:extLst>
                </p:cNvPr>
                <p:cNvSpPr/>
                <p:nvPr/>
              </p:nvSpPr>
              <p:spPr>
                <a:xfrm>
                  <a:off x="2594313" y="3046417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199320A1-CF1B-E28A-FAA0-B9CBE84DB236}"/>
                    </a:ext>
                  </a:extLst>
                </p:cNvPr>
                <p:cNvSpPr/>
                <p:nvPr/>
              </p:nvSpPr>
              <p:spPr>
                <a:xfrm>
                  <a:off x="2594313" y="3481274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70A013-DC77-5DC3-E171-5BD85810DFFE}"/>
                </a:ext>
              </a:extLst>
            </p:cNvPr>
            <p:cNvSpPr txBox="1"/>
            <p:nvPr/>
          </p:nvSpPr>
          <p:spPr>
            <a:xfrm>
              <a:off x="9488552" y="2303908"/>
              <a:ext cx="3626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>
                  <a:solidFill>
                    <a:srgbClr val="D09E00"/>
                  </a:solidFill>
                </a:rPr>
                <a:t>θ</a:t>
              </a:r>
              <a:endParaRPr lang="en-US" sz="2600" dirty="0">
                <a:solidFill>
                  <a:srgbClr val="D09E00"/>
                </a:solidFill>
              </a:endParaRPr>
            </a:p>
          </p:txBody>
        </p:sp>
      </p:grpSp>
      <p:pic>
        <p:nvPicPr>
          <p:cNvPr id="2050" name="Picture 2" descr="mnist | Intelligente Welt">
            <a:extLst>
              <a:ext uri="{FF2B5EF4-FFF2-40B4-BE49-F238E27FC236}">
                <a16:creationId xmlns:a16="http://schemas.microsoft.com/office/drawing/2014/main" id="{CE649CCC-AF72-4D59-0553-F4A8608A8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23" y="2542350"/>
            <a:ext cx="45243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1953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62C6-F9AE-CDFA-3F5F-B62279F6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1BDAD-63F2-8FAB-379E-CE7FBDC2C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5283F-9E34-E90B-B495-5773F2F20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72" y="1560469"/>
            <a:ext cx="11396056" cy="428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3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DBDA-D662-2210-7B02-6A68B0C7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Optimization task definition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6B14D-837A-C203-AB1D-000A26AF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dirty="0"/>
              <a:t>There is 3 elements to define: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Define the optimization model m</a:t>
            </a:r>
            <a:r>
              <a:rPr lang="el-GR" sz="2200" baseline="-25000" dirty="0">
                <a:solidFill>
                  <a:srgbClr val="D09E00"/>
                </a:solidFill>
              </a:rPr>
              <a:t>θ</a:t>
            </a:r>
            <a:r>
              <a:rPr lang="en-US" dirty="0"/>
              <a:t>(x) = y</a:t>
            </a:r>
          </a:p>
          <a:p>
            <a:pPr marL="544068" lvl="1" indent="-342900">
              <a:buFont typeface="+mj-lt"/>
              <a:buAutoNum type="arabicPeriod"/>
            </a:pPr>
            <a:endParaRPr lang="en-US" dirty="0"/>
          </a:p>
          <a:p>
            <a:pPr marL="544068" lvl="1" indent="-342900">
              <a:buFont typeface="+mj-lt"/>
              <a:buAutoNum type="arabicPeriod"/>
            </a:pPr>
            <a:endParaRPr lang="en-US" dirty="0"/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Define optimization dataset (set of all training {</a:t>
            </a:r>
            <a:r>
              <a:rPr lang="en-US" dirty="0" err="1"/>
              <a:t>x,y</a:t>
            </a:r>
            <a:r>
              <a:rPr lang="en-US" dirty="0"/>
              <a:t>})</a:t>
            </a:r>
          </a:p>
          <a:p>
            <a:pPr marL="544068" lvl="1" indent="-342900">
              <a:buFont typeface="+mj-lt"/>
              <a:buAutoNum type="arabicPeriod"/>
            </a:pPr>
            <a:endParaRPr lang="en-US" dirty="0"/>
          </a:p>
          <a:p>
            <a:pPr marL="544068" lvl="1" indent="-342900">
              <a:buFont typeface="+mj-lt"/>
              <a:buAutoNum type="arabicPeriod"/>
            </a:pPr>
            <a:endParaRPr lang="en-US" dirty="0"/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Define the optimization metric (Loss function)</a:t>
            </a:r>
          </a:p>
          <a:p>
            <a:pPr lvl="2"/>
            <a:r>
              <a:rPr lang="en-US" dirty="0" err="1"/>
              <a:t>Eg</a:t>
            </a:r>
            <a:r>
              <a:rPr lang="en-US" dirty="0"/>
              <a:t> L2 norm, Cross Entropy</a:t>
            </a:r>
          </a:p>
          <a:p>
            <a:pPr lvl="2"/>
            <a:r>
              <a:rPr lang="en-US" dirty="0"/>
              <a:t>Can include regularization term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A2592BF-9FC8-4620-F7D4-50B3E9DF8793}"/>
              </a:ext>
            </a:extLst>
          </p:cNvPr>
          <p:cNvGrpSpPr/>
          <p:nvPr/>
        </p:nvGrpSpPr>
        <p:grpSpPr>
          <a:xfrm>
            <a:off x="8776915" y="1209095"/>
            <a:ext cx="1226687" cy="1340787"/>
            <a:chOff x="1614115" y="2710235"/>
            <a:chExt cx="1226687" cy="134078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2F3EFE-5A10-B5AA-F98C-2F41CD7B84B4}"/>
                </a:ext>
              </a:extLst>
            </p:cNvPr>
            <p:cNvCxnSpPr>
              <a:cxnSpLocks/>
              <a:stCxn id="4" idx="7"/>
              <a:endCxn id="8" idx="2"/>
            </p:cNvCxnSpPr>
            <p:nvPr/>
          </p:nvCxnSpPr>
          <p:spPr>
            <a:xfrm flipV="1">
              <a:off x="1817721" y="2829505"/>
              <a:ext cx="247629" cy="7584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C99E20-5263-8786-1288-FCE63CE94E17}"/>
                </a:ext>
              </a:extLst>
            </p:cNvPr>
            <p:cNvCxnSpPr>
              <a:stCxn id="4" idx="6"/>
              <a:endCxn id="7" idx="2"/>
            </p:cNvCxnSpPr>
            <p:nvPr/>
          </p:nvCxnSpPr>
          <p:spPr>
            <a:xfrm>
              <a:off x="1852654" y="2989691"/>
              <a:ext cx="212695" cy="2078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18ACE35-F527-0A9D-1278-8666FFC6CA0D}"/>
                </a:ext>
              </a:extLst>
            </p:cNvPr>
            <p:cNvCxnSpPr>
              <a:cxnSpLocks/>
              <a:stCxn id="4" idx="5"/>
              <a:endCxn id="9" idx="1"/>
            </p:cNvCxnSpPr>
            <p:nvPr/>
          </p:nvCxnSpPr>
          <p:spPr>
            <a:xfrm>
              <a:off x="1817721" y="3074027"/>
              <a:ext cx="282562" cy="4072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959C8FA-03DA-175E-A69B-DF61DD207DBA}"/>
                </a:ext>
              </a:extLst>
            </p:cNvPr>
            <p:cNvCxnSpPr>
              <a:cxnSpLocks/>
              <a:stCxn id="4" idx="5"/>
              <a:endCxn id="10" idx="1"/>
            </p:cNvCxnSpPr>
            <p:nvPr/>
          </p:nvCxnSpPr>
          <p:spPr>
            <a:xfrm>
              <a:off x="1817721" y="3074027"/>
              <a:ext cx="282560" cy="7733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54DD5A7-191A-8C2B-8025-8A709DD1B755}"/>
                </a:ext>
              </a:extLst>
            </p:cNvPr>
            <p:cNvCxnSpPr>
              <a:cxnSpLocks/>
              <a:stCxn id="5" idx="7"/>
              <a:endCxn id="8" idx="3"/>
            </p:cNvCxnSpPr>
            <p:nvPr/>
          </p:nvCxnSpPr>
          <p:spPr>
            <a:xfrm flipV="1">
              <a:off x="1817721" y="2913841"/>
              <a:ext cx="282562" cy="3824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87B5CCC-BE55-6753-544F-A3B9CE254C6B}"/>
                </a:ext>
              </a:extLst>
            </p:cNvPr>
            <p:cNvCxnSpPr>
              <a:cxnSpLocks/>
              <a:stCxn id="8" idx="3"/>
              <a:endCxn id="6" idx="7"/>
            </p:cNvCxnSpPr>
            <p:nvPr/>
          </p:nvCxnSpPr>
          <p:spPr>
            <a:xfrm flipH="1">
              <a:off x="1817721" y="2913841"/>
              <a:ext cx="282562" cy="7733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3992726-6DA9-DD04-193D-40C9655EBB5B}"/>
                </a:ext>
              </a:extLst>
            </p:cNvPr>
            <p:cNvCxnSpPr>
              <a:cxnSpLocks/>
              <a:stCxn id="6" idx="7"/>
              <a:endCxn id="7" idx="3"/>
            </p:cNvCxnSpPr>
            <p:nvPr/>
          </p:nvCxnSpPr>
          <p:spPr>
            <a:xfrm flipV="1">
              <a:off x="1817721" y="3281920"/>
              <a:ext cx="282561" cy="4053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2ADD057-CB7D-C8B5-C7ED-EC769E1F3476}"/>
                </a:ext>
              </a:extLst>
            </p:cNvPr>
            <p:cNvCxnSpPr>
              <a:cxnSpLocks/>
              <a:stCxn id="6" idx="5"/>
              <a:endCxn id="10" idx="2"/>
            </p:cNvCxnSpPr>
            <p:nvPr/>
          </p:nvCxnSpPr>
          <p:spPr>
            <a:xfrm>
              <a:off x="1817721" y="3855905"/>
              <a:ext cx="247627" cy="758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B607E17-E5EC-7ADC-1D66-1A04F11757A7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 flipV="1">
              <a:off x="1852654" y="3565663"/>
              <a:ext cx="212696" cy="2059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4D2ABC3-F4DB-AB11-26F1-989B21DBE475}"/>
                </a:ext>
              </a:extLst>
            </p:cNvPr>
            <p:cNvCxnSpPr>
              <a:cxnSpLocks/>
              <a:stCxn id="5" idx="5"/>
              <a:endCxn id="10" idx="1"/>
            </p:cNvCxnSpPr>
            <p:nvPr/>
          </p:nvCxnSpPr>
          <p:spPr>
            <a:xfrm>
              <a:off x="1817721" y="3464966"/>
              <a:ext cx="282560" cy="3824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F4644C7-E859-6F78-64D8-A55B9BCD804A}"/>
                </a:ext>
              </a:extLst>
            </p:cNvPr>
            <p:cNvCxnSpPr>
              <a:cxnSpLocks/>
              <a:stCxn id="5" idx="6"/>
              <a:endCxn id="7" idx="2"/>
            </p:cNvCxnSpPr>
            <p:nvPr/>
          </p:nvCxnSpPr>
          <p:spPr>
            <a:xfrm flipV="1">
              <a:off x="1852654" y="3197584"/>
              <a:ext cx="212695" cy="183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A806FCF-5504-4E48-A0D3-3D311E95880D}"/>
                </a:ext>
              </a:extLst>
            </p:cNvPr>
            <p:cNvCxnSpPr>
              <a:cxnSpLocks/>
              <a:stCxn id="5" idx="6"/>
              <a:endCxn id="9" idx="2"/>
            </p:cNvCxnSpPr>
            <p:nvPr/>
          </p:nvCxnSpPr>
          <p:spPr>
            <a:xfrm>
              <a:off x="1852654" y="3380630"/>
              <a:ext cx="212696" cy="1850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165F52A-FC94-E8AC-D149-DFCC93D5575A}"/>
                </a:ext>
              </a:extLst>
            </p:cNvPr>
            <p:cNvCxnSpPr>
              <a:cxnSpLocks/>
              <a:stCxn id="8" idx="6"/>
              <a:endCxn id="12" idx="2"/>
            </p:cNvCxnSpPr>
            <p:nvPr/>
          </p:nvCxnSpPr>
          <p:spPr>
            <a:xfrm>
              <a:off x="2303889" y="2829505"/>
              <a:ext cx="298374" cy="3475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4A18BE-C45F-83C8-42FC-184F31B810EA}"/>
                </a:ext>
              </a:extLst>
            </p:cNvPr>
            <p:cNvCxnSpPr>
              <a:cxnSpLocks/>
              <a:stCxn id="8" idx="6"/>
              <a:endCxn id="13" idx="2"/>
            </p:cNvCxnSpPr>
            <p:nvPr/>
          </p:nvCxnSpPr>
          <p:spPr>
            <a:xfrm>
              <a:off x="2303889" y="2829505"/>
              <a:ext cx="298374" cy="7823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280C5DE-5886-C4CD-8325-F00FB5DC9D28}"/>
                </a:ext>
              </a:extLst>
            </p:cNvPr>
            <p:cNvCxnSpPr>
              <a:cxnSpLocks/>
              <a:stCxn id="7" idx="6"/>
              <a:endCxn id="12" idx="2"/>
            </p:cNvCxnSpPr>
            <p:nvPr/>
          </p:nvCxnSpPr>
          <p:spPr>
            <a:xfrm flipV="1">
              <a:off x="2303888" y="3177024"/>
              <a:ext cx="298375" cy="205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EB165D8-C13B-26A7-7FFD-7204BEAF373B}"/>
                </a:ext>
              </a:extLst>
            </p:cNvPr>
            <p:cNvCxnSpPr>
              <a:cxnSpLocks/>
              <a:stCxn id="7" idx="6"/>
              <a:endCxn id="13" idx="2"/>
            </p:cNvCxnSpPr>
            <p:nvPr/>
          </p:nvCxnSpPr>
          <p:spPr>
            <a:xfrm>
              <a:off x="2303888" y="3197584"/>
              <a:ext cx="298375" cy="4142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31BAC4E-C956-D985-E262-5F05B1D6842F}"/>
                </a:ext>
              </a:extLst>
            </p:cNvPr>
            <p:cNvCxnSpPr>
              <a:cxnSpLocks/>
              <a:stCxn id="13" idx="2"/>
              <a:endCxn id="9" idx="6"/>
            </p:cNvCxnSpPr>
            <p:nvPr/>
          </p:nvCxnSpPr>
          <p:spPr>
            <a:xfrm flipH="1" flipV="1">
              <a:off x="2303889" y="3565663"/>
              <a:ext cx="298374" cy="462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E6A0EB9-C591-9228-DD29-8CFF34EA342B}"/>
                </a:ext>
              </a:extLst>
            </p:cNvPr>
            <p:cNvCxnSpPr>
              <a:cxnSpLocks/>
              <a:stCxn id="12" idx="2"/>
              <a:endCxn id="9" idx="6"/>
            </p:cNvCxnSpPr>
            <p:nvPr/>
          </p:nvCxnSpPr>
          <p:spPr>
            <a:xfrm flipH="1">
              <a:off x="2303889" y="3177024"/>
              <a:ext cx="298374" cy="3886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2920407-734C-3DAC-62E0-A9FB3A513893}"/>
                </a:ext>
              </a:extLst>
            </p:cNvPr>
            <p:cNvCxnSpPr>
              <a:cxnSpLocks/>
              <a:stCxn id="13" idx="2"/>
              <a:endCxn id="10" idx="6"/>
            </p:cNvCxnSpPr>
            <p:nvPr/>
          </p:nvCxnSpPr>
          <p:spPr>
            <a:xfrm flipH="1">
              <a:off x="2303887" y="3611881"/>
              <a:ext cx="298376" cy="3198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2AFDD5F-051D-7370-E5F9-ECE3C5E9FBBB}"/>
                </a:ext>
              </a:extLst>
            </p:cNvPr>
            <p:cNvCxnSpPr>
              <a:cxnSpLocks/>
              <a:stCxn id="12" idx="2"/>
              <a:endCxn id="10" idx="6"/>
            </p:cNvCxnSpPr>
            <p:nvPr/>
          </p:nvCxnSpPr>
          <p:spPr>
            <a:xfrm flipH="1">
              <a:off x="2303887" y="3177024"/>
              <a:ext cx="298376" cy="7547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1F6711-5F6F-09FF-3A4C-19DDD93CC703}"/>
                </a:ext>
              </a:extLst>
            </p:cNvPr>
            <p:cNvGrpSpPr/>
            <p:nvPr/>
          </p:nvGrpSpPr>
          <p:grpSpPr>
            <a:xfrm>
              <a:off x="1614115" y="2870421"/>
              <a:ext cx="238539" cy="1020417"/>
              <a:chOff x="1614115" y="2870421"/>
              <a:chExt cx="238539" cy="102041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93BC382-F8F2-46EC-2C35-9EA9D107C485}"/>
                  </a:ext>
                </a:extLst>
              </p:cNvPr>
              <p:cNvSpPr/>
              <p:nvPr/>
            </p:nvSpPr>
            <p:spPr>
              <a:xfrm>
                <a:off x="1614115" y="2870421"/>
                <a:ext cx="238539" cy="23853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3BEDBB-6620-6701-0373-B9FAC7CAC865}"/>
                  </a:ext>
                </a:extLst>
              </p:cNvPr>
              <p:cNvSpPr/>
              <p:nvPr/>
            </p:nvSpPr>
            <p:spPr>
              <a:xfrm>
                <a:off x="1614115" y="3261360"/>
                <a:ext cx="238539" cy="23853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AE11659-ECEA-D046-326B-FC74ADEC0F3C}"/>
                  </a:ext>
                </a:extLst>
              </p:cNvPr>
              <p:cNvSpPr/>
              <p:nvPr/>
            </p:nvSpPr>
            <p:spPr>
              <a:xfrm>
                <a:off x="1614115" y="3652299"/>
                <a:ext cx="238539" cy="23853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63C008F-5901-7E9A-CAD0-E3E842AE7693}"/>
                </a:ext>
              </a:extLst>
            </p:cNvPr>
            <p:cNvGrpSpPr/>
            <p:nvPr/>
          </p:nvGrpSpPr>
          <p:grpSpPr>
            <a:xfrm>
              <a:off x="2065348" y="2710235"/>
              <a:ext cx="238541" cy="1340787"/>
              <a:chOff x="2028906" y="2703298"/>
              <a:chExt cx="238541" cy="1340787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19B393A-F1FE-F169-3B80-7692B1604C82}"/>
                  </a:ext>
                </a:extLst>
              </p:cNvPr>
              <p:cNvSpPr/>
              <p:nvPr/>
            </p:nvSpPr>
            <p:spPr>
              <a:xfrm>
                <a:off x="2028907" y="3071377"/>
                <a:ext cx="238539" cy="23853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7E6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782C96C-B1BE-43FB-4B26-2CE5A85CE9CC}"/>
                  </a:ext>
                </a:extLst>
              </p:cNvPr>
              <p:cNvSpPr/>
              <p:nvPr/>
            </p:nvSpPr>
            <p:spPr>
              <a:xfrm>
                <a:off x="2028908" y="2703298"/>
                <a:ext cx="238539" cy="23853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7E6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99651B0-F3CF-3FC1-C3B7-D4604DEB1666}"/>
                  </a:ext>
                </a:extLst>
              </p:cNvPr>
              <p:cNvSpPr/>
              <p:nvPr/>
            </p:nvSpPr>
            <p:spPr>
              <a:xfrm>
                <a:off x="2028908" y="3439456"/>
                <a:ext cx="238539" cy="23853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7E6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9E2F015-CF39-96C3-E0C5-16F59A44C2AA}"/>
                  </a:ext>
                </a:extLst>
              </p:cNvPr>
              <p:cNvSpPr/>
              <p:nvPr/>
            </p:nvSpPr>
            <p:spPr>
              <a:xfrm>
                <a:off x="2028906" y="3805546"/>
                <a:ext cx="238539" cy="23853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7E6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9632E92-70C8-8A15-1DC7-CF024D2A8D71}"/>
                </a:ext>
              </a:extLst>
            </p:cNvPr>
            <p:cNvGrpSpPr/>
            <p:nvPr/>
          </p:nvGrpSpPr>
          <p:grpSpPr>
            <a:xfrm>
              <a:off x="2602263" y="3057754"/>
              <a:ext cx="238539" cy="673396"/>
              <a:chOff x="2594313" y="3046417"/>
              <a:chExt cx="238539" cy="673396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85704B7-3112-E681-E449-0BC2AFE9D224}"/>
                  </a:ext>
                </a:extLst>
              </p:cNvPr>
              <p:cNvSpPr/>
              <p:nvPr/>
            </p:nvSpPr>
            <p:spPr>
              <a:xfrm>
                <a:off x="2594313" y="3046417"/>
                <a:ext cx="238539" cy="23853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5965BCA-D835-2D73-42FA-303A352C539A}"/>
                  </a:ext>
                </a:extLst>
              </p:cNvPr>
              <p:cNvSpPr/>
              <p:nvPr/>
            </p:nvSpPr>
            <p:spPr>
              <a:xfrm>
                <a:off x="2594313" y="3481274"/>
                <a:ext cx="238539" cy="23853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1A4AC4E7-C20E-F042-EBAA-1D7DE46D2D01}"/>
              </a:ext>
            </a:extLst>
          </p:cNvPr>
          <p:cNvSpPr txBox="1"/>
          <p:nvPr/>
        </p:nvSpPr>
        <p:spPr>
          <a:xfrm>
            <a:off x="7855039" y="1638070"/>
            <a:ext cx="3577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10E1686-6254-F356-E255-50FE09F7DEEA}"/>
              </a:ext>
            </a:extLst>
          </p:cNvPr>
          <p:cNvSpPr txBox="1"/>
          <p:nvPr/>
        </p:nvSpPr>
        <p:spPr>
          <a:xfrm>
            <a:off x="10629793" y="1633267"/>
            <a:ext cx="3465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Y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EAB4557-D1B5-7AF6-F305-BC780428B8CE}"/>
              </a:ext>
            </a:extLst>
          </p:cNvPr>
          <p:cNvCxnSpPr>
            <a:cxnSpLocks/>
          </p:cNvCxnSpPr>
          <p:nvPr/>
        </p:nvCxnSpPr>
        <p:spPr>
          <a:xfrm>
            <a:off x="8205209" y="1884292"/>
            <a:ext cx="55163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B9214273-5121-4461-6B8D-87F2698EF78E}"/>
              </a:ext>
            </a:extLst>
          </p:cNvPr>
          <p:cNvCxnSpPr>
            <a:cxnSpLocks/>
            <a:endCxn id="88" idx="1"/>
          </p:cNvCxnSpPr>
          <p:nvPr/>
        </p:nvCxnSpPr>
        <p:spPr>
          <a:xfrm>
            <a:off x="10038536" y="1879489"/>
            <a:ext cx="59125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A1E97D6D-2C1D-EA2B-D660-1C3B4602896D}"/>
              </a:ext>
            </a:extLst>
          </p:cNvPr>
          <p:cNvSpPr txBox="1"/>
          <p:nvPr/>
        </p:nvSpPr>
        <p:spPr>
          <a:xfrm>
            <a:off x="9488552" y="2303908"/>
            <a:ext cx="3626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600" dirty="0">
                <a:solidFill>
                  <a:srgbClr val="D09E00"/>
                </a:solidFill>
              </a:rPr>
              <a:t>θ</a:t>
            </a:r>
            <a:endParaRPr lang="en-US" sz="2600" dirty="0">
              <a:solidFill>
                <a:srgbClr val="D09E00"/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ADD0C7-6C38-30AA-8A33-565C5E539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2461" y="2849379"/>
            <a:ext cx="3196440" cy="2415088"/>
          </a:xfrm>
          <a:prstGeom prst="rect">
            <a:avLst/>
          </a:prstGeom>
        </p:spPr>
      </p:pic>
      <p:pic>
        <p:nvPicPr>
          <p:cNvPr id="1026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D7D6DABC-691A-70F7-8F64-60461EC77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3" t="28165" r="10331" b="49870"/>
          <a:stretch/>
        </p:blipFill>
        <p:spPr bwMode="auto">
          <a:xfrm>
            <a:off x="8756842" y="5231074"/>
            <a:ext cx="827897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733AE041-C919-41A7-9C19-913B69985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6" t="54106" r="61446" b="23274"/>
          <a:stretch/>
        </p:blipFill>
        <p:spPr bwMode="auto">
          <a:xfrm>
            <a:off x="11155680" y="5381608"/>
            <a:ext cx="899319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781F70E9-ACD9-0935-24F9-C19CBF267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29721" r="51100" b="48315"/>
          <a:stretch/>
        </p:blipFill>
        <p:spPr bwMode="auto">
          <a:xfrm>
            <a:off x="7855039" y="3048243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9B7351-E448-B5F8-E62D-390522E1F4DF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8674189" y="3341137"/>
            <a:ext cx="910550" cy="233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6C1963-3399-72A3-E1D6-D9395D927DD0}"/>
              </a:ext>
            </a:extLst>
          </p:cNvPr>
          <p:cNvCxnSpPr>
            <a:cxnSpLocks/>
            <a:endCxn id="1026" idx="0"/>
          </p:cNvCxnSpPr>
          <p:nvPr/>
        </p:nvCxnSpPr>
        <p:spPr>
          <a:xfrm flipH="1">
            <a:off x="9170791" y="4855490"/>
            <a:ext cx="317761" cy="375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DD4BCC-6D45-D7E7-D85B-16BBD6DF42A0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1094720" y="3788569"/>
            <a:ext cx="510620" cy="1593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46C4E4F8-925E-F127-1576-64611CBD6E2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36888"/>
          <a:stretch/>
        </p:blipFill>
        <p:spPr>
          <a:xfrm>
            <a:off x="2987691" y="4590019"/>
            <a:ext cx="3413692" cy="13369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721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8" grpId="0"/>
      <p:bldP spid="9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62C6-F9AE-CDFA-3F5F-B62279F6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1BDAD-63F2-8FAB-379E-CE7FBDC2C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CIFAR-10 is a classical image classification dataset with 10 class</a:t>
            </a:r>
          </a:p>
          <a:p>
            <a:endParaRPr lang="en-US" sz="2000" dirty="0"/>
          </a:p>
          <a:p>
            <a:r>
              <a:rPr lang="en-US" dirty="0"/>
              <a:t>We used a 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Convolutional network</a:t>
            </a:r>
            <a:r>
              <a:rPr lang="en-US" dirty="0">
                <a:solidFill>
                  <a:srgbClr val="1F1F1F"/>
                </a:solidFill>
                <a:latin typeface="Google Sans"/>
              </a:rPr>
              <a:t> architecture and Simple Cross entropy loss using weight decay</a:t>
            </a:r>
            <a:endParaRPr lang="en-US" dirty="0"/>
          </a:p>
          <a:p>
            <a:endParaRPr lang="en-US" dirty="0">
              <a:solidFill>
                <a:srgbClr val="1F1F1F"/>
              </a:solidFill>
              <a:latin typeface="Google Sans"/>
            </a:endParaRPr>
          </a:p>
          <a:p>
            <a:endParaRPr lang="en-US" dirty="0">
              <a:solidFill>
                <a:srgbClr val="1F1F1F"/>
              </a:solidFill>
              <a:latin typeface="Google Sans"/>
            </a:endParaRPr>
          </a:p>
          <a:p>
            <a:endParaRPr lang="en-US" dirty="0">
              <a:solidFill>
                <a:srgbClr val="1F1F1F"/>
              </a:solidFill>
              <a:latin typeface="Google Sans"/>
            </a:endParaRPr>
          </a:p>
          <a:p>
            <a:endParaRPr lang="en-US" dirty="0">
              <a:solidFill>
                <a:srgbClr val="1F1F1F"/>
              </a:solidFill>
              <a:latin typeface="Google Sans"/>
            </a:endParaRPr>
          </a:p>
          <a:p>
            <a:endParaRPr lang="en-US" dirty="0">
              <a:solidFill>
                <a:srgbClr val="1F1F1F"/>
              </a:solidFill>
              <a:latin typeface="Google Sans"/>
            </a:endParaRPr>
          </a:p>
          <a:p>
            <a:endParaRPr lang="en-US" dirty="0">
              <a:solidFill>
                <a:srgbClr val="1F1F1F"/>
              </a:solidFill>
              <a:latin typeface="Google Sans"/>
            </a:endParaRPr>
          </a:p>
          <a:p>
            <a:endParaRPr lang="en-US" dirty="0">
              <a:solidFill>
                <a:srgbClr val="1F1F1F"/>
              </a:solidFill>
              <a:latin typeface="Google Sans"/>
            </a:endParaRPr>
          </a:p>
          <a:p>
            <a:endParaRPr lang="en-US" dirty="0">
              <a:solidFill>
                <a:srgbClr val="1F1F1F"/>
              </a:solidFill>
              <a:latin typeface="Google Sans"/>
            </a:endParaRPr>
          </a:p>
        </p:txBody>
      </p:sp>
      <p:pic>
        <p:nvPicPr>
          <p:cNvPr id="1026" name="Picture 2" descr="CIFAR-10 Dataset | Papers With Code">
            <a:extLst>
              <a:ext uri="{FF2B5EF4-FFF2-40B4-BE49-F238E27FC236}">
                <a16:creationId xmlns:a16="http://schemas.microsoft.com/office/drawing/2014/main" id="{9EE42337-16E0-925A-DD8C-B00E5CD2A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708" y="2430683"/>
            <a:ext cx="4821910" cy="372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hematic diagram of a basic convolutional neural network (CNN)... |  Download Scientific Diagram">
            <a:extLst>
              <a:ext uri="{FF2B5EF4-FFF2-40B4-BE49-F238E27FC236}">
                <a16:creationId xmlns:a16="http://schemas.microsoft.com/office/drawing/2014/main" id="{1EFB3D20-7A7F-06F3-75E8-68BB954BC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91" y="3521714"/>
            <a:ext cx="4155340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30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62C6-F9AE-CDFA-3F5F-B62279F6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1BDAD-63F2-8FAB-379E-CE7FBDC2C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F925D6-6879-6E79-44B7-2C90E1246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3" y="1479597"/>
            <a:ext cx="12045142" cy="468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5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62C6-F9AE-CDFA-3F5F-B62279F6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1BDAD-63F2-8FAB-379E-CE7FBDC2C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compared on point cloud classification using a </a:t>
            </a:r>
            <a:r>
              <a:rPr lang="en-US" dirty="0"/>
              <a:t>ModelNet40 architecture</a:t>
            </a:r>
          </a:p>
          <a:p>
            <a:endParaRPr lang="en-US" sz="2000" dirty="0"/>
          </a:p>
          <a:p>
            <a:r>
              <a:rPr lang="en-US" dirty="0"/>
              <a:t>Points are sampled using Poisson disc sampling of 20 points</a:t>
            </a:r>
          </a:p>
          <a:p>
            <a:endParaRPr lang="en-US" dirty="0"/>
          </a:p>
          <a:p>
            <a:r>
              <a:rPr lang="en-US" dirty="0"/>
              <a:t>Optimization is done using Cross Entropy loss</a:t>
            </a:r>
            <a:br>
              <a:rPr lang="en-US" dirty="0"/>
            </a:br>
            <a:r>
              <a:rPr lang="en-US" dirty="0"/>
              <a:t>with weight decay</a:t>
            </a:r>
          </a:p>
        </p:txBody>
      </p:sp>
      <p:pic>
        <p:nvPicPr>
          <p:cNvPr id="3074" name="Picture 2" descr="Structure-Aware Convolution for 3D Point Cloud Classification and  Segmentation">
            <a:extLst>
              <a:ext uri="{FF2B5EF4-FFF2-40B4-BE49-F238E27FC236}">
                <a16:creationId xmlns:a16="http://schemas.microsoft.com/office/drawing/2014/main" id="{15E1E2D3-5FF6-B153-BE3F-C4D38B40E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69167"/>
            <a:ext cx="5914394" cy="32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3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62C6-F9AE-CDFA-3F5F-B62279F6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1BDAD-63F2-8FAB-379E-CE7FBDC2C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Point cloud classification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C6235B-91A1-7020-8931-827B69592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242"/>
            <a:ext cx="12192000" cy="482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6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A024-59BB-13AD-FA17-A6C3585D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45BA0-1654-76F7-1B9C-713E124EB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DFFF44-2680-50EA-E44A-025532686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065" y="988906"/>
            <a:ext cx="8927869" cy="51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6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D9ED-2304-6AE5-32EE-E919A8A4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Results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8BF4B2-2095-6FC2-D71A-4F8508395AB5}"/>
              </a:ext>
            </a:extLst>
          </p:cNvPr>
          <p:cNvGrpSpPr/>
          <p:nvPr/>
        </p:nvGrpSpPr>
        <p:grpSpPr>
          <a:xfrm>
            <a:off x="1632063" y="987953"/>
            <a:ext cx="8927870" cy="5006434"/>
            <a:chOff x="1632063" y="135726"/>
            <a:chExt cx="8927870" cy="500643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726480-3B48-5A9C-EB04-6BC3D9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30815"/>
            <a:stretch/>
          </p:blipFill>
          <p:spPr>
            <a:xfrm>
              <a:off x="1632063" y="135726"/>
              <a:ext cx="8927869" cy="355079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5890C8-31C6-176C-94EC-7EBDB1CC3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2064" y="660910"/>
              <a:ext cx="8927869" cy="4481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88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62C6-F9AE-CDFA-3F5F-B62279F6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41BDAD-63F2-8FAB-379E-CE7FBDC2CF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Image regression task use a tiny MLP to encode an image</a:t>
                </a:r>
              </a:p>
              <a:p>
                <a:r>
                  <a:rPr lang="en-US" dirty="0"/>
                  <a:t>Input is the pixel coordinates (with Sinusoid encoding) and output the pixel color</a:t>
                </a:r>
              </a:p>
              <a:p>
                <a:r>
                  <a:rPr lang="en-US" dirty="0"/>
                  <a:t>Optimization is performed using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loss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41BDAD-63F2-8FAB-379E-CE7FBDC2C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DD77581-FF22-0D3E-96FB-0E2DD2517C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0466"/>
          <a:stretch/>
        </p:blipFill>
        <p:spPr>
          <a:xfrm>
            <a:off x="7539644" y="2666694"/>
            <a:ext cx="4439894" cy="32823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22587E-3805-581F-0050-EB6D2C6AD8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599"/>
          <a:stretch/>
        </p:blipFill>
        <p:spPr>
          <a:xfrm>
            <a:off x="432606" y="2589972"/>
            <a:ext cx="7107038" cy="343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4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11D5F1-428A-C7DC-AD57-971700F65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Future 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6B6F1-124F-1C67-6AD3-034C01400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449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6E0B-3B0A-1B97-AAAA-A9DB2854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7D2FF-A678-8D2F-DE0B-C957FFAFD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Is it possible to do better than Importance sampling ?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Is it possible to use more that a single sampling distribution ?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Come to our presentation this afternoon</a:t>
            </a: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Apply our importance sampling method to deep learning task and larger dataset</a:t>
            </a: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Extend our method to unsupervised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DCF96-99BA-45A3-B57A-565ADA196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985" y="1142462"/>
            <a:ext cx="4182269" cy="23483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664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6E0B-3B0A-1B97-AAAA-A9DB2854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7D2FF-A678-8D2F-DE0B-C957FFAFD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r>
              <a:rPr lang="en-US" sz="2000" dirty="0"/>
              <a:t>We presented an online algorithm for adaptive importance sampling </a:t>
            </a:r>
          </a:p>
          <a:p>
            <a:pPr lvl="1"/>
            <a:r>
              <a:rPr lang="en-US" sz="2000" dirty="0"/>
              <a:t>Reduce overhead using memory of all data importance</a:t>
            </a:r>
          </a:p>
          <a:p>
            <a:pPr lvl="1"/>
            <a:r>
              <a:rPr lang="en-US" sz="2000" dirty="0"/>
              <a:t>Adapt importance with evolution of the model parameters</a:t>
            </a:r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r>
              <a:rPr lang="en-US" sz="2000" dirty="0"/>
              <a:t>We derived an importance metric based on network output</a:t>
            </a:r>
          </a:p>
          <a:p>
            <a:pPr lvl="1"/>
            <a:r>
              <a:rPr lang="en-US" sz="2000" dirty="0"/>
              <a:t>It offer better trade-off between quality and computation time</a:t>
            </a:r>
          </a:p>
          <a:p>
            <a:pPr lvl="1"/>
            <a:r>
              <a:rPr lang="en-US" sz="2000" dirty="0"/>
              <a:t>Also benefit from close form evaluation</a:t>
            </a:r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r>
              <a:rPr lang="en-US" sz="2000" dirty="0"/>
              <a:t>Our method can be combined with data pruning to further speed-up convergence</a:t>
            </a:r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r>
              <a:rPr lang="en-US" sz="2000" dirty="0"/>
              <a:t>We demonstrate it’s capacity on classification tasks and beyond</a:t>
            </a:r>
          </a:p>
        </p:txBody>
      </p:sp>
    </p:spTree>
    <p:extLst>
      <p:ext uri="{BB962C8B-B14F-4D97-AF65-F5344CB8AC3E}">
        <p14:creationId xmlns:p14="http://schemas.microsoft.com/office/powerpoint/2010/main" val="279336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DBDA-D662-2210-7B02-6A68B0C7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Gradient descent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6B14D-837A-C203-AB1D-000A26AF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problem cannot be directly solve but instead we rely on iterative loss reduction</a:t>
            </a:r>
          </a:p>
          <a:p>
            <a:pPr lvl="1"/>
            <a:endParaRPr lang="en-US" dirty="0"/>
          </a:p>
          <a:p>
            <a:r>
              <a:rPr lang="en-US" dirty="0"/>
              <a:t>At each iteration compute the gradient of the loss with respect to model parameters </a:t>
            </a:r>
            <a:br>
              <a:rPr lang="en-US" dirty="0"/>
            </a:br>
            <a:r>
              <a:rPr lang="en-US" dirty="0"/>
              <a:t>and update them with inverse gradient direction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Classif_evolve">
            <a:hlinkClick r:id="" action="ppaction://media"/>
            <a:extLst>
              <a:ext uri="{FF2B5EF4-FFF2-40B4-BE49-F238E27FC236}">
                <a16:creationId xmlns:a16="http://schemas.microsoft.com/office/drawing/2014/main" id="{16939F45-00F6-7B28-B096-68E0D12A76D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96530" y="2573559"/>
            <a:ext cx="4830950" cy="3623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820926-2178-937A-9C00-DF56D12349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4154" y="5044693"/>
            <a:ext cx="2562583" cy="657317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A12AD828-8F97-A6FC-A0F4-3E96571C5555}"/>
              </a:ext>
            </a:extLst>
          </p:cNvPr>
          <p:cNvGrpSpPr/>
          <p:nvPr/>
        </p:nvGrpSpPr>
        <p:grpSpPr>
          <a:xfrm>
            <a:off x="676386" y="3290353"/>
            <a:ext cx="3121324" cy="1587256"/>
            <a:chOff x="7855039" y="1209095"/>
            <a:chExt cx="3121324" cy="158725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5CE1405-BC2A-889A-B762-99E1BF760CC1}"/>
                </a:ext>
              </a:extLst>
            </p:cNvPr>
            <p:cNvGrpSpPr/>
            <p:nvPr/>
          </p:nvGrpSpPr>
          <p:grpSpPr>
            <a:xfrm>
              <a:off x="8776915" y="1209095"/>
              <a:ext cx="1226687" cy="1340787"/>
              <a:chOff x="1614115" y="2710235"/>
              <a:chExt cx="1226687" cy="1340787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D48E7ED-156A-E572-8254-904343E20F90}"/>
                  </a:ext>
                </a:extLst>
              </p:cNvPr>
              <p:cNvCxnSpPr>
                <a:cxnSpLocks/>
                <a:stCxn id="73" idx="7"/>
                <a:endCxn id="70" idx="2"/>
              </p:cNvCxnSpPr>
              <p:nvPr/>
            </p:nvCxnSpPr>
            <p:spPr>
              <a:xfrm flipV="1">
                <a:off x="1817721" y="2829505"/>
                <a:ext cx="247629" cy="758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BC812EC-160E-98B0-8193-C646BFF8BBF2}"/>
                  </a:ext>
                </a:extLst>
              </p:cNvPr>
              <p:cNvCxnSpPr>
                <a:stCxn id="73" idx="6"/>
                <a:endCxn id="69" idx="2"/>
              </p:cNvCxnSpPr>
              <p:nvPr/>
            </p:nvCxnSpPr>
            <p:spPr>
              <a:xfrm>
                <a:off x="1852654" y="2989691"/>
                <a:ext cx="212695" cy="207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79F5DB7-C2F7-60DC-1FA9-46C1868C2FE7}"/>
                  </a:ext>
                </a:extLst>
              </p:cNvPr>
              <p:cNvCxnSpPr>
                <a:cxnSpLocks/>
                <a:stCxn id="73" idx="5"/>
                <a:endCxn id="71" idx="1"/>
              </p:cNvCxnSpPr>
              <p:nvPr/>
            </p:nvCxnSpPr>
            <p:spPr>
              <a:xfrm>
                <a:off x="1817721" y="3074027"/>
                <a:ext cx="282562" cy="4072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2611556-AD49-C166-8E9D-D7447F735517}"/>
                  </a:ext>
                </a:extLst>
              </p:cNvPr>
              <p:cNvCxnSpPr>
                <a:cxnSpLocks/>
                <a:stCxn id="73" idx="5"/>
                <a:endCxn id="72" idx="1"/>
              </p:cNvCxnSpPr>
              <p:nvPr/>
            </p:nvCxnSpPr>
            <p:spPr>
              <a:xfrm>
                <a:off x="1817721" y="3074027"/>
                <a:ext cx="282560" cy="7733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6644D54-416E-F4E8-E6A0-DC1F0A6A6CCA}"/>
                  </a:ext>
                </a:extLst>
              </p:cNvPr>
              <p:cNvCxnSpPr>
                <a:cxnSpLocks/>
                <a:stCxn id="74" idx="7"/>
                <a:endCxn id="70" idx="3"/>
              </p:cNvCxnSpPr>
              <p:nvPr/>
            </p:nvCxnSpPr>
            <p:spPr>
              <a:xfrm flipV="1">
                <a:off x="1817721" y="2913841"/>
                <a:ext cx="282562" cy="3824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23710A8-EE9D-834B-F827-B2B8273A26C1}"/>
                  </a:ext>
                </a:extLst>
              </p:cNvPr>
              <p:cNvCxnSpPr>
                <a:cxnSpLocks/>
                <a:stCxn id="70" idx="3"/>
                <a:endCxn id="75" idx="7"/>
              </p:cNvCxnSpPr>
              <p:nvPr/>
            </p:nvCxnSpPr>
            <p:spPr>
              <a:xfrm flipH="1">
                <a:off x="1817721" y="2913841"/>
                <a:ext cx="282562" cy="7733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286CDB0-4ECF-DBB4-C11C-8731770B735E}"/>
                  </a:ext>
                </a:extLst>
              </p:cNvPr>
              <p:cNvCxnSpPr>
                <a:cxnSpLocks/>
                <a:stCxn id="75" idx="7"/>
                <a:endCxn id="69" idx="3"/>
              </p:cNvCxnSpPr>
              <p:nvPr/>
            </p:nvCxnSpPr>
            <p:spPr>
              <a:xfrm flipV="1">
                <a:off x="1817721" y="3281920"/>
                <a:ext cx="282561" cy="4053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B553692-B2B9-07F2-8547-5F4ABB610846}"/>
                  </a:ext>
                </a:extLst>
              </p:cNvPr>
              <p:cNvCxnSpPr>
                <a:cxnSpLocks/>
                <a:stCxn id="75" idx="5"/>
                <a:endCxn id="72" idx="2"/>
              </p:cNvCxnSpPr>
              <p:nvPr/>
            </p:nvCxnSpPr>
            <p:spPr>
              <a:xfrm>
                <a:off x="1817721" y="3855905"/>
                <a:ext cx="247627" cy="758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1232F74-0F43-F1C2-6D33-7C15FFD7CCE7}"/>
                  </a:ext>
                </a:extLst>
              </p:cNvPr>
              <p:cNvCxnSpPr>
                <a:cxnSpLocks/>
                <a:stCxn id="75" idx="6"/>
                <a:endCxn id="71" idx="2"/>
              </p:cNvCxnSpPr>
              <p:nvPr/>
            </p:nvCxnSpPr>
            <p:spPr>
              <a:xfrm flipV="1">
                <a:off x="1852654" y="3565663"/>
                <a:ext cx="212696" cy="2059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AD8C7D4-D80B-69C4-C0D6-6F6551100296}"/>
                  </a:ext>
                </a:extLst>
              </p:cNvPr>
              <p:cNvCxnSpPr>
                <a:cxnSpLocks/>
                <a:stCxn id="74" idx="5"/>
                <a:endCxn id="72" idx="1"/>
              </p:cNvCxnSpPr>
              <p:nvPr/>
            </p:nvCxnSpPr>
            <p:spPr>
              <a:xfrm>
                <a:off x="1817721" y="3464966"/>
                <a:ext cx="282560" cy="382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50551D4-3052-B48C-616E-C990DAF0F7D6}"/>
                  </a:ext>
                </a:extLst>
              </p:cNvPr>
              <p:cNvCxnSpPr>
                <a:cxnSpLocks/>
                <a:stCxn id="74" idx="6"/>
                <a:endCxn id="69" idx="2"/>
              </p:cNvCxnSpPr>
              <p:nvPr/>
            </p:nvCxnSpPr>
            <p:spPr>
              <a:xfrm flipV="1">
                <a:off x="1852654" y="3197584"/>
                <a:ext cx="212695" cy="1830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81610671-0B56-1249-297D-0D798DD2CB41}"/>
                  </a:ext>
                </a:extLst>
              </p:cNvPr>
              <p:cNvCxnSpPr>
                <a:cxnSpLocks/>
                <a:stCxn id="74" idx="6"/>
                <a:endCxn id="71" idx="2"/>
              </p:cNvCxnSpPr>
              <p:nvPr/>
            </p:nvCxnSpPr>
            <p:spPr>
              <a:xfrm>
                <a:off x="1852654" y="3380630"/>
                <a:ext cx="212696" cy="1850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C88F576-5080-93CF-C0E5-08BAEB6225F8}"/>
                  </a:ext>
                </a:extLst>
              </p:cNvPr>
              <p:cNvCxnSpPr>
                <a:cxnSpLocks/>
                <a:stCxn id="70" idx="6"/>
                <a:endCxn id="67" idx="2"/>
              </p:cNvCxnSpPr>
              <p:nvPr/>
            </p:nvCxnSpPr>
            <p:spPr>
              <a:xfrm>
                <a:off x="2303889" y="2829505"/>
                <a:ext cx="298374" cy="34751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6E8CBE0-D676-70C8-4A09-AE6DEB8A05B6}"/>
                  </a:ext>
                </a:extLst>
              </p:cNvPr>
              <p:cNvCxnSpPr>
                <a:cxnSpLocks/>
                <a:stCxn id="70" idx="6"/>
                <a:endCxn id="68" idx="2"/>
              </p:cNvCxnSpPr>
              <p:nvPr/>
            </p:nvCxnSpPr>
            <p:spPr>
              <a:xfrm>
                <a:off x="2303889" y="2829505"/>
                <a:ext cx="298374" cy="7823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83F9416-DE7E-116F-9161-FDB9122F860F}"/>
                  </a:ext>
                </a:extLst>
              </p:cNvPr>
              <p:cNvCxnSpPr>
                <a:cxnSpLocks/>
                <a:stCxn id="69" idx="6"/>
                <a:endCxn id="67" idx="2"/>
              </p:cNvCxnSpPr>
              <p:nvPr/>
            </p:nvCxnSpPr>
            <p:spPr>
              <a:xfrm flipV="1">
                <a:off x="2303888" y="3177024"/>
                <a:ext cx="298375" cy="205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E226324-77D0-A71A-985C-2358A3D49A39}"/>
                  </a:ext>
                </a:extLst>
              </p:cNvPr>
              <p:cNvCxnSpPr>
                <a:cxnSpLocks/>
                <a:stCxn id="69" idx="6"/>
                <a:endCxn id="68" idx="2"/>
              </p:cNvCxnSpPr>
              <p:nvPr/>
            </p:nvCxnSpPr>
            <p:spPr>
              <a:xfrm>
                <a:off x="2303888" y="3197584"/>
                <a:ext cx="298375" cy="4142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9ED48F6-1A7E-7EBE-E729-7E90AFB3046C}"/>
                  </a:ext>
                </a:extLst>
              </p:cNvPr>
              <p:cNvCxnSpPr>
                <a:cxnSpLocks/>
                <a:stCxn id="68" idx="2"/>
                <a:endCxn id="71" idx="6"/>
              </p:cNvCxnSpPr>
              <p:nvPr/>
            </p:nvCxnSpPr>
            <p:spPr>
              <a:xfrm flipH="1" flipV="1">
                <a:off x="2303889" y="3565663"/>
                <a:ext cx="298374" cy="462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723F44E-8C9F-B6D0-0493-85D1BE60D504}"/>
                  </a:ext>
                </a:extLst>
              </p:cNvPr>
              <p:cNvCxnSpPr>
                <a:cxnSpLocks/>
                <a:stCxn id="67" idx="2"/>
                <a:endCxn id="71" idx="6"/>
              </p:cNvCxnSpPr>
              <p:nvPr/>
            </p:nvCxnSpPr>
            <p:spPr>
              <a:xfrm flipH="1">
                <a:off x="2303889" y="3177024"/>
                <a:ext cx="298374" cy="3886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4A17CA7-BCC2-9364-0D95-709C9D80117F}"/>
                  </a:ext>
                </a:extLst>
              </p:cNvPr>
              <p:cNvCxnSpPr>
                <a:cxnSpLocks/>
                <a:stCxn id="68" idx="2"/>
                <a:endCxn id="72" idx="6"/>
              </p:cNvCxnSpPr>
              <p:nvPr/>
            </p:nvCxnSpPr>
            <p:spPr>
              <a:xfrm flipH="1">
                <a:off x="2303887" y="3611881"/>
                <a:ext cx="298376" cy="319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A6EC5A4-B013-B098-E6C7-EE9962052C32}"/>
                  </a:ext>
                </a:extLst>
              </p:cNvPr>
              <p:cNvCxnSpPr>
                <a:cxnSpLocks/>
                <a:stCxn id="67" idx="2"/>
                <a:endCxn id="72" idx="6"/>
              </p:cNvCxnSpPr>
              <p:nvPr/>
            </p:nvCxnSpPr>
            <p:spPr>
              <a:xfrm flipH="1">
                <a:off x="2303887" y="3177024"/>
                <a:ext cx="298376" cy="7547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673FF2B4-750A-50D6-CA31-9AC9F42A9EDC}"/>
                  </a:ext>
                </a:extLst>
              </p:cNvPr>
              <p:cNvGrpSpPr/>
              <p:nvPr/>
            </p:nvGrpSpPr>
            <p:grpSpPr>
              <a:xfrm>
                <a:off x="1614115" y="2870421"/>
                <a:ext cx="238539" cy="1020417"/>
                <a:chOff x="1614115" y="2870421"/>
                <a:chExt cx="238539" cy="1020417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002F112A-A55D-DCC0-44F5-3BD749B59C44}"/>
                    </a:ext>
                  </a:extLst>
                </p:cNvPr>
                <p:cNvSpPr/>
                <p:nvPr/>
              </p:nvSpPr>
              <p:spPr>
                <a:xfrm>
                  <a:off x="1614115" y="2870421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B3BDBBF-5E26-586F-315F-051D33D22682}"/>
                    </a:ext>
                  </a:extLst>
                </p:cNvPr>
                <p:cNvSpPr/>
                <p:nvPr/>
              </p:nvSpPr>
              <p:spPr>
                <a:xfrm>
                  <a:off x="1614115" y="3261360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CCB03BCB-DEAC-82F0-4328-44C7BA4C24A2}"/>
                    </a:ext>
                  </a:extLst>
                </p:cNvPr>
                <p:cNvSpPr/>
                <p:nvPr/>
              </p:nvSpPr>
              <p:spPr>
                <a:xfrm>
                  <a:off x="1614115" y="3652299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F20E3BC5-1BFA-1836-E25D-E5EF73D01771}"/>
                  </a:ext>
                </a:extLst>
              </p:cNvPr>
              <p:cNvGrpSpPr/>
              <p:nvPr/>
            </p:nvGrpSpPr>
            <p:grpSpPr>
              <a:xfrm>
                <a:off x="2065348" y="2710235"/>
                <a:ext cx="238541" cy="1340787"/>
                <a:chOff x="2028906" y="2703298"/>
                <a:chExt cx="238541" cy="1340787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F0F752B2-B1BC-3053-8524-FE1564D33F44}"/>
                    </a:ext>
                  </a:extLst>
                </p:cNvPr>
                <p:cNvSpPr/>
                <p:nvPr/>
              </p:nvSpPr>
              <p:spPr>
                <a:xfrm>
                  <a:off x="2028907" y="3071377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A50338E2-7AEA-6E08-EF05-D7A453CA2598}"/>
                    </a:ext>
                  </a:extLst>
                </p:cNvPr>
                <p:cNvSpPr/>
                <p:nvPr/>
              </p:nvSpPr>
              <p:spPr>
                <a:xfrm>
                  <a:off x="2028908" y="2703298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EBB2656F-A906-E244-7556-8F24EA0E6B56}"/>
                    </a:ext>
                  </a:extLst>
                </p:cNvPr>
                <p:cNvSpPr/>
                <p:nvPr/>
              </p:nvSpPr>
              <p:spPr>
                <a:xfrm>
                  <a:off x="2028908" y="343945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46FA0F11-9016-89F6-C7F0-16066A669E50}"/>
                    </a:ext>
                  </a:extLst>
                </p:cNvPr>
                <p:cNvSpPr/>
                <p:nvPr/>
              </p:nvSpPr>
              <p:spPr>
                <a:xfrm>
                  <a:off x="2028906" y="380554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EE565A4E-BEDB-A912-4B0C-C456C06D0278}"/>
                  </a:ext>
                </a:extLst>
              </p:cNvPr>
              <p:cNvGrpSpPr/>
              <p:nvPr/>
            </p:nvGrpSpPr>
            <p:grpSpPr>
              <a:xfrm>
                <a:off x="2602263" y="3057754"/>
                <a:ext cx="238539" cy="673396"/>
                <a:chOff x="2594313" y="3046417"/>
                <a:chExt cx="238539" cy="673396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04CA757F-F8CF-E877-21B3-DEA1A11358BF}"/>
                    </a:ext>
                  </a:extLst>
                </p:cNvPr>
                <p:cNvSpPr/>
                <p:nvPr/>
              </p:nvSpPr>
              <p:spPr>
                <a:xfrm>
                  <a:off x="2594313" y="3046417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62C9DCC5-598C-C179-2A58-2132B44A4137}"/>
                    </a:ext>
                  </a:extLst>
                </p:cNvPr>
                <p:cNvSpPr/>
                <p:nvPr/>
              </p:nvSpPr>
              <p:spPr>
                <a:xfrm>
                  <a:off x="2594313" y="3481274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A2849D3-3EF2-2C55-A23B-A8846FA17D5F}"/>
                </a:ext>
              </a:extLst>
            </p:cNvPr>
            <p:cNvSpPr txBox="1"/>
            <p:nvPr/>
          </p:nvSpPr>
          <p:spPr>
            <a:xfrm>
              <a:off x="7855039" y="1638070"/>
              <a:ext cx="3577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X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1EFF4BF-9D28-7F61-D491-E6A1FF6408F7}"/>
                </a:ext>
              </a:extLst>
            </p:cNvPr>
            <p:cNvSpPr txBox="1"/>
            <p:nvPr/>
          </p:nvSpPr>
          <p:spPr>
            <a:xfrm>
              <a:off x="10629793" y="1633267"/>
              <a:ext cx="3465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Ŷ</a:t>
              </a:r>
              <a:endParaRPr lang="en-US" sz="2600" dirty="0">
                <a:solidFill>
                  <a:schemeClr val="accent2"/>
                </a:solidFill>
              </a:endParaRP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596EC1C-E291-D550-CDFB-9C4408620C01}"/>
                </a:ext>
              </a:extLst>
            </p:cNvPr>
            <p:cNvCxnSpPr>
              <a:cxnSpLocks/>
            </p:cNvCxnSpPr>
            <p:nvPr/>
          </p:nvCxnSpPr>
          <p:spPr>
            <a:xfrm>
              <a:off x="8205209" y="1884292"/>
              <a:ext cx="55163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ACAEAC83-16A9-7D4B-9595-8AD8EB9EF1C1}"/>
                </a:ext>
              </a:extLst>
            </p:cNvPr>
            <p:cNvCxnSpPr>
              <a:cxnSpLocks/>
              <a:endCxn id="77" idx="1"/>
            </p:cNvCxnSpPr>
            <p:nvPr/>
          </p:nvCxnSpPr>
          <p:spPr>
            <a:xfrm>
              <a:off x="10038536" y="1879489"/>
              <a:ext cx="59125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744F612-3494-EE0C-508C-A2E01BA4091B}"/>
                </a:ext>
              </a:extLst>
            </p:cNvPr>
            <p:cNvSpPr txBox="1"/>
            <p:nvPr/>
          </p:nvSpPr>
          <p:spPr>
            <a:xfrm>
              <a:off x="9488552" y="2303908"/>
              <a:ext cx="43633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>
                  <a:solidFill>
                    <a:srgbClr val="D09E00"/>
                  </a:solidFill>
                </a:rPr>
                <a:t>θ</a:t>
              </a:r>
              <a:r>
                <a:rPr lang="en-US" sz="2600" baseline="-25000" dirty="0">
                  <a:solidFill>
                    <a:srgbClr val="D09E00"/>
                  </a:solidFill>
                </a:rPr>
                <a:t>t</a:t>
              </a: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6A891F8-8D16-B0DC-2706-A1D09EDA78C4}"/>
              </a:ext>
            </a:extLst>
          </p:cNvPr>
          <p:cNvCxnSpPr>
            <a:cxnSpLocks/>
          </p:cNvCxnSpPr>
          <p:nvPr/>
        </p:nvCxnSpPr>
        <p:spPr>
          <a:xfrm flipH="1">
            <a:off x="2859883" y="3841478"/>
            <a:ext cx="52737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6" name="Picture 85">
            <a:extLst>
              <a:ext uri="{FF2B5EF4-FFF2-40B4-BE49-F238E27FC236}">
                <a16:creationId xmlns:a16="http://schemas.microsoft.com/office/drawing/2014/main" id="{CEAFCBD7-59E8-F7B6-004B-5006C570921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5521" r="-2"/>
          <a:stretch/>
        </p:blipFill>
        <p:spPr>
          <a:xfrm>
            <a:off x="2898933" y="3096653"/>
            <a:ext cx="627335" cy="657317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6936CA3B-AAE0-5944-EC78-9AE6F04B4F59}"/>
              </a:ext>
            </a:extLst>
          </p:cNvPr>
          <p:cNvSpPr txBox="1"/>
          <p:nvPr/>
        </p:nvSpPr>
        <p:spPr>
          <a:xfrm>
            <a:off x="3640526" y="3721888"/>
            <a:ext cx="4491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-Y</a:t>
            </a:r>
            <a:endParaRPr lang="en-US" sz="26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600D476-48CA-98CD-08E8-9FB6D6D7D6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10707" y="4511870"/>
            <a:ext cx="2086489" cy="157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B2B0C0-C111-9CA7-D0AF-58D4F734ED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6877"/>
          <a:stretch/>
        </p:blipFill>
        <p:spPr>
          <a:xfrm>
            <a:off x="6094501" y="4403283"/>
            <a:ext cx="3414288" cy="13369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A26BC6-781D-8C4C-6377-050C7A1C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Gradient descent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08A7E-6846-F49D-06C5-F3B518ED4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critical part in gradient computation is the integral term</a:t>
            </a:r>
          </a:p>
          <a:p>
            <a:pPr lvl="1"/>
            <a:r>
              <a:rPr lang="en-US" dirty="0"/>
              <a:t>The integral is a sum over the dataset in most cases</a:t>
            </a:r>
          </a:p>
          <a:p>
            <a:pPr lvl="1"/>
            <a:r>
              <a:rPr lang="en-US" dirty="0"/>
              <a:t>It mean computing the derivative with respect to </a:t>
            </a:r>
            <a:r>
              <a:rPr lang="en-US" b="1" dirty="0"/>
              <a:t>all data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488EA2-7482-10A3-0738-7504DF438C45}"/>
              </a:ext>
            </a:extLst>
          </p:cNvPr>
          <p:cNvSpPr/>
          <p:nvPr/>
        </p:nvSpPr>
        <p:spPr>
          <a:xfrm>
            <a:off x="7258570" y="5005466"/>
            <a:ext cx="326003" cy="6768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BE0DE4-3C66-5296-7CD5-3C49013B2F57}"/>
              </a:ext>
            </a:extLst>
          </p:cNvPr>
          <p:cNvGrpSpPr/>
          <p:nvPr/>
        </p:nvGrpSpPr>
        <p:grpSpPr>
          <a:xfrm>
            <a:off x="493506" y="4520637"/>
            <a:ext cx="3121324" cy="1587256"/>
            <a:chOff x="7855039" y="1209095"/>
            <a:chExt cx="3121324" cy="158725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8F0C5E4-C4EB-AEFD-F32D-0BEAA742D1BC}"/>
                </a:ext>
              </a:extLst>
            </p:cNvPr>
            <p:cNvGrpSpPr/>
            <p:nvPr/>
          </p:nvGrpSpPr>
          <p:grpSpPr>
            <a:xfrm>
              <a:off x="8776915" y="1209095"/>
              <a:ext cx="1226687" cy="1340787"/>
              <a:chOff x="1614115" y="2710235"/>
              <a:chExt cx="1226687" cy="1340787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C22056F-53A5-AE48-5AB8-85967D918E89}"/>
                  </a:ext>
                </a:extLst>
              </p:cNvPr>
              <p:cNvCxnSpPr>
                <a:cxnSpLocks/>
                <a:stCxn id="43" idx="7"/>
                <a:endCxn id="40" idx="2"/>
              </p:cNvCxnSpPr>
              <p:nvPr/>
            </p:nvCxnSpPr>
            <p:spPr>
              <a:xfrm flipV="1">
                <a:off x="1817721" y="2829505"/>
                <a:ext cx="247629" cy="758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155F332-33FA-BE93-39BF-93D2B75B2096}"/>
                  </a:ext>
                </a:extLst>
              </p:cNvPr>
              <p:cNvCxnSpPr>
                <a:stCxn id="43" idx="6"/>
                <a:endCxn id="39" idx="2"/>
              </p:cNvCxnSpPr>
              <p:nvPr/>
            </p:nvCxnSpPr>
            <p:spPr>
              <a:xfrm>
                <a:off x="1852654" y="2989691"/>
                <a:ext cx="212695" cy="207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079B4C7-FA4C-6AB5-18DA-BE928459C3BD}"/>
                  </a:ext>
                </a:extLst>
              </p:cNvPr>
              <p:cNvCxnSpPr>
                <a:cxnSpLocks/>
                <a:stCxn id="43" idx="5"/>
                <a:endCxn id="41" idx="1"/>
              </p:cNvCxnSpPr>
              <p:nvPr/>
            </p:nvCxnSpPr>
            <p:spPr>
              <a:xfrm>
                <a:off x="1817721" y="3074027"/>
                <a:ext cx="282562" cy="4072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873F03D-0DCB-A645-167D-0109AB364E34}"/>
                  </a:ext>
                </a:extLst>
              </p:cNvPr>
              <p:cNvCxnSpPr>
                <a:cxnSpLocks/>
                <a:stCxn id="43" idx="5"/>
                <a:endCxn id="42" idx="1"/>
              </p:cNvCxnSpPr>
              <p:nvPr/>
            </p:nvCxnSpPr>
            <p:spPr>
              <a:xfrm>
                <a:off x="1817721" y="3074027"/>
                <a:ext cx="282560" cy="7733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29DD1EC-78B4-7D31-80F0-0D3B9893727E}"/>
                  </a:ext>
                </a:extLst>
              </p:cNvPr>
              <p:cNvCxnSpPr>
                <a:cxnSpLocks/>
                <a:stCxn id="44" idx="7"/>
                <a:endCxn id="40" idx="3"/>
              </p:cNvCxnSpPr>
              <p:nvPr/>
            </p:nvCxnSpPr>
            <p:spPr>
              <a:xfrm flipV="1">
                <a:off x="1817721" y="2913841"/>
                <a:ext cx="282562" cy="3824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CE229A6-A06D-ACB9-6C07-120F027309F5}"/>
                  </a:ext>
                </a:extLst>
              </p:cNvPr>
              <p:cNvCxnSpPr>
                <a:cxnSpLocks/>
                <a:stCxn id="40" idx="3"/>
                <a:endCxn id="45" idx="7"/>
              </p:cNvCxnSpPr>
              <p:nvPr/>
            </p:nvCxnSpPr>
            <p:spPr>
              <a:xfrm flipH="1">
                <a:off x="1817721" y="2913841"/>
                <a:ext cx="282562" cy="7733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4DB3BA5-381C-DFAA-DB04-BA0D7BB2D185}"/>
                  </a:ext>
                </a:extLst>
              </p:cNvPr>
              <p:cNvCxnSpPr>
                <a:cxnSpLocks/>
                <a:stCxn id="45" idx="7"/>
                <a:endCxn id="39" idx="3"/>
              </p:cNvCxnSpPr>
              <p:nvPr/>
            </p:nvCxnSpPr>
            <p:spPr>
              <a:xfrm flipV="1">
                <a:off x="1817721" y="3281920"/>
                <a:ext cx="282561" cy="4053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4432CE7-7CDA-BA3A-0F3C-6D231A0B5A98}"/>
                  </a:ext>
                </a:extLst>
              </p:cNvPr>
              <p:cNvCxnSpPr>
                <a:cxnSpLocks/>
                <a:stCxn id="45" idx="5"/>
                <a:endCxn id="42" idx="2"/>
              </p:cNvCxnSpPr>
              <p:nvPr/>
            </p:nvCxnSpPr>
            <p:spPr>
              <a:xfrm>
                <a:off x="1817721" y="3855905"/>
                <a:ext cx="247627" cy="758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A4FA531-CE8B-388E-B057-C52D6125EB0F}"/>
                  </a:ext>
                </a:extLst>
              </p:cNvPr>
              <p:cNvCxnSpPr>
                <a:cxnSpLocks/>
                <a:stCxn id="45" idx="6"/>
                <a:endCxn id="41" idx="2"/>
              </p:cNvCxnSpPr>
              <p:nvPr/>
            </p:nvCxnSpPr>
            <p:spPr>
              <a:xfrm flipV="1">
                <a:off x="1852654" y="3565663"/>
                <a:ext cx="212696" cy="2059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B78BD88-55D2-321E-8C20-4901F683BA3A}"/>
                  </a:ext>
                </a:extLst>
              </p:cNvPr>
              <p:cNvCxnSpPr>
                <a:cxnSpLocks/>
                <a:stCxn id="44" idx="5"/>
                <a:endCxn id="42" idx="1"/>
              </p:cNvCxnSpPr>
              <p:nvPr/>
            </p:nvCxnSpPr>
            <p:spPr>
              <a:xfrm>
                <a:off x="1817721" y="3464966"/>
                <a:ext cx="282560" cy="382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E9C433E-F73E-AA8C-2B74-CEEB467D9277}"/>
                  </a:ext>
                </a:extLst>
              </p:cNvPr>
              <p:cNvCxnSpPr>
                <a:cxnSpLocks/>
                <a:stCxn id="44" idx="6"/>
                <a:endCxn id="39" idx="2"/>
              </p:cNvCxnSpPr>
              <p:nvPr/>
            </p:nvCxnSpPr>
            <p:spPr>
              <a:xfrm flipV="1">
                <a:off x="1852654" y="3197584"/>
                <a:ext cx="212695" cy="1830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F84B33E-211C-231F-5CAE-F0E2F0BB3F9C}"/>
                  </a:ext>
                </a:extLst>
              </p:cNvPr>
              <p:cNvCxnSpPr>
                <a:cxnSpLocks/>
                <a:stCxn id="44" idx="6"/>
                <a:endCxn id="41" idx="2"/>
              </p:cNvCxnSpPr>
              <p:nvPr/>
            </p:nvCxnSpPr>
            <p:spPr>
              <a:xfrm>
                <a:off x="1852654" y="3380630"/>
                <a:ext cx="212696" cy="1850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899CF4E-2321-C1E2-68CA-C00A310D4D91}"/>
                  </a:ext>
                </a:extLst>
              </p:cNvPr>
              <p:cNvCxnSpPr>
                <a:cxnSpLocks/>
                <a:stCxn id="40" idx="6"/>
                <a:endCxn id="37" idx="2"/>
              </p:cNvCxnSpPr>
              <p:nvPr/>
            </p:nvCxnSpPr>
            <p:spPr>
              <a:xfrm>
                <a:off x="2303889" y="2829505"/>
                <a:ext cx="298374" cy="34751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862F328-7E83-582F-643F-0970103AD88F}"/>
                  </a:ext>
                </a:extLst>
              </p:cNvPr>
              <p:cNvCxnSpPr>
                <a:cxnSpLocks/>
                <a:stCxn id="40" idx="6"/>
                <a:endCxn id="38" idx="2"/>
              </p:cNvCxnSpPr>
              <p:nvPr/>
            </p:nvCxnSpPr>
            <p:spPr>
              <a:xfrm>
                <a:off x="2303889" y="2829505"/>
                <a:ext cx="298374" cy="7823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2B6C0CE-2877-9155-81B9-9BC3ACD56F6C}"/>
                  </a:ext>
                </a:extLst>
              </p:cNvPr>
              <p:cNvCxnSpPr>
                <a:cxnSpLocks/>
                <a:stCxn id="39" idx="6"/>
                <a:endCxn id="37" idx="2"/>
              </p:cNvCxnSpPr>
              <p:nvPr/>
            </p:nvCxnSpPr>
            <p:spPr>
              <a:xfrm flipV="1">
                <a:off x="2303888" y="3177024"/>
                <a:ext cx="298375" cy="205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4659D2C-6D7C-D819-C2D1-78E72949F3DA}"/>
                  </a:ext>
                </a:extLst>
              </p:cNvPr>
              <p:cNvCxnSpPr>
                <a:cxnSpLocks/>
                <a:stCxn id="39" idx="6"/>
                <a:endCxn id="38" idx="2"/>
              </p:cNvCxnSpPr>
              <p:nvPr/>
            </p:nvCxnSpPr>
            <p:spPr>
              <a:xfrm>
                <a:off x="2303888" y="3197584"/>
                <a:ext cx="298375" cy="4142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53718CB-9B87-8169-3C6B-84D64AC0202A}"/>
                  </a:ext>
                </a:extLst>
              </p:cNvPr>
              <p:cNvCxnSpPr>
                <a:cxnSpLocks/>
                <a:stCxn id="38" idx="2"/>
                <a:endCxn id="41" idx="6"/>
              </p:cNvCxnSpPr>
              <p:nvPr/>
            </p:nvCxnSpPr>
            <p:spPr>
              <a:xfrm flipH="1" flipV="1">
                <a:off x="2303889" y="3565663"/>
                <a:ext cx="298374" cy="462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855018A-1A86-0561-EC18-EFDB870B1DCF}"/>
                  </a:ext>
                </a:extLst>
              </p:cNvPr>
              <p:cNvCxnSpPr>
                <a:cxnSpLocks/>
                <a:stCxn id="37" idx="2"/>
                <a:endCxn id="41" idx="6"/>
              </p:cNvCxnSpPr>
              <p:nvPr/>
            </p:nvCxnSpPr>
            <p:spPr>
              <a:xfrm flipH="1">
                <a:off x="2303889" y="3177024"/>
                <a:ext cx="298374" cy="3886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C84CBFB-716F-198E-847F-45F6CBED8CF0}"/>
                  </a:ext>
                </a:extLst>
              </p:cNvPr>
              <p:cNvCxnSpPr>
                <a:cxnSpLocks/>
                <a:stCxn id="38" idx="2"/>
                <a:endCxn id="42" idx="6"/>
              </p:cNvCxnSpPr>
              <p:nvPr/>
            </p:nvCxnSpPr>
            <p:spPr>
              <a:xfrm flipH="1">
                <a:off x="2303887" y="3611881"/>
                <a:ext cx="298376" cy="319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57A52CB-E5E7-8D60-506A-E8925738A99C}"/>
                  </a:ext>
                </a:extLst>
              </p:cNvPr>
              <p:cNvCxnSpPr>
                <a:cxnSpLocks/>
                <a:stCxn id="37" idx="2"/>
                <a:endCxn id="42" idx="6"/>
              </p:cNvCxnSpPr>
              <p:nvPr/>
            </p:nvCxnSpPr>
            <p:spPr>
              <a:xfrm flipH="1">
                <a:off x="2303887" y="3177024"/>
                <a:ext cx="298376" cy="7547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20602DD8-ACB3-907A-3435-FCAA608A1A5C}"/>
                  </a:ext>
                </a:extLst>
              </p:cNvPr>
              <p:cNvGrpSpPr/>
              <p:nvPr/>
            </p:nvGrpSpPr>
            <p:grpSpPr>
              <a:xfrm>
                <a:off x="1614115" y="2870421"/>
                <a:ext cx="238539" cy="1020417"/>
                <a:chOff x="1614115" y="2870421"/>
                <a:chExt cx="238539" cy="1020417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8FCB71EB-643A-B1B1-2BE6-BE4882715B10}"/>
                    </a:ext>
                  </a:extLst>
                </p:cNvPr>
                <p:cNvSpPr/>
                <p:nvPr/>
              </p:nvSpPr>
              <p:spPr>
                <a:xfrm>
                  <a:off x="1614115" y="2870421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72C15B22-E581-5CF9-5029-B240AB60B54F}"/>
                    </a:ext>
                  </a:extLst>
                </p:cNvPr>
                <p:cNvSpPr/>
                <p:nvPr/>
              </p:nvSpPr>
              <p:spPr>
                <a:xfrm>
                  <a:off x="1614115" y="3261360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549D387-D234-0349-0E55-E7D8CD22BEEE}"/>
                    </a:ext>
                  </a:extLst>
                </p:cNvPr>
                <p:cNvSpPr/>
                <p:nvPr/>
              </p:nvSpPr>
              <p:spPr>
                <a:xfrm>
                  <a:off x="1614115" y="3652299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C4E41007-F3E6-A124-955C-95D8D7829C5D}"/>
                  </a:ext>
                </a:extLst>
              </p:cNvPr>
              <p:cNvGrpSpPr/>
              <p:nvPr/>
            </p:nvGrpSpPr>
            <p:grpSpPr>
              <a:xfrm>
                <a:off x="2065348" y="2710235"/>
                <a:ext cx="238541" cy="1340787"/>
                <a:chOff x="2028906" y="2703298"/>
                <a:chExt cx="238541" cy="1340787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D6484C31-1892-6359-86CD-97121BB3B83D}"/>
                    </a:ext>
                  </a:extLst>
                </p:cNvPr>
                <p:cNvSpPr/>
                <p:nvPr/>
              </p:nvSpPr>
              <p:spPr>
                <a:xfrm>
                  <a:off x="2028907" y="3071377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0097F61A-C9F0-48AF-5822-EE58AB6E8192}"/>
                    </a:ext>
                  </a:extLst>
                </p:cNvPr>
                <p:cNvSpPr/>
                <p:nvPr/>
              </p:nvSpPr>
              <p:spPr>
                <a:xfrm>
                  <a:off x="2028908" y="2703298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D859EABD-D321-751C-9B1C-C9299755ECB2}"/>
                    </a:ext>
                  </a:extLst>
                </p:cNvPr>
                <p:cNvSpPr/>
                <p:nvPr/>
              </p:nvSpPr>
              <p:spPr>
                <a:xfrm>
                  <a:off x="2028908" y="343945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95B54032-0801-4DF7-9874-F479BCF1D5AB}"/>
                    </a:ext>
                  </a:extLst>
                </p:cNvPr>
                <p:cNvSpPr/>
                <p:nvPr/>
              </p:nvSpPr>
              <p:spPr>
                <a:xfrm>
                  <a:off x="2028906" y="380554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259B18A-2092-6575-79D1-376490D77A2B}"/>
                  </a:ext>
                </a:extLst>
              </p:cNvPr>
              <p:cNvGrpSpPr/>
              <p:nvPr/>
            </p:nvGrpSpPr>
            <p:grpSpPr>
              <a:xfrm>
                <a:off x="2602263" y="3057754"/>
                <a:ext cx="238539" cy="673396"/>
                <a:chOff x="2594313" y="3046417"/>
                <a:chExt cx="238539" cy="673396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1DA421D-F8DD-F749-DB23-E3FCD4421036}"/>
                    </a:ext>
                  </a:extLst>
                </p:cNvPr>
                <p:cNvSpPr/>
                <p:nvPr/>
              </p:nvSpPr>
              <p:spPr>
                <a:xfrm>
                  <a:off x="2594313" y="3046417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CEF51BD6-FBE3-8FF5-21A6-87688261A197}"/>
                    </a:ext>
                  </a:extLst>
                </p:cNvPr>
                <p:cNvSpPr/>
                <p:nvPr/>
              </p:nvSpPr>
              <p:spPr>
                <a:xfrm>
                  <a:off x="2594313" y="3481274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DB5CFE-036E-DB74-61FF-F64A6A3F8E01}"/>
                </a:ext>
              </a:extLst>
            </p:cNvPr>
            <p:cNvSpPr txBox="1"/>
            <p:nvPr/>
          </p:nvSpPr>
          <p:spPr>
            <a:xfrm>
              <a:off x="7855039" y="1638070"/>
              <a:ext cx="3577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X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701B3D-8E65-7368-5FE2-1EF4C1B338C5}"/>
                </a:ext>
              </a:extLst>
            </p:cNvPr>
            <p:cNvSpPr txBox="1"/>
            <p:nvPr/>
          </p:nvSpPr>
          <p:spPr>
            <a:xfrm>
              <a:off x="10629793" y="1633267"/>
              <a:ext cx="3465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Ŷ</a:t>
              </a:r>
              <a:endParaRPr lang="en-US" sz="2600" dirty="0">
                <a:solidFill>
                  <a:schemeClr val="accent2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A0BFD00-67B9-2D91-9BE3-17C960EB55C4}"/>
                </a:ext>
              </a:extLst>
            </p:cNvPr>
            <p:cNvCxnSpPr>
              <a:cxnSpLocks/>
            </p:cNvCxnSpPr>
            <p:nvPr/>
          </p:nvCxnSpPr>
          <p:spPr>
            <a:xfrm>
              <a:off x="8205209" y="1884292"/>
              <a:ext cx="55163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7F7E558-6E7D-2F64-63D9-FE55AF31F7E4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0038536" y="1879489"/>
              <a:ext cx="59125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5F082B-095F-A85A-C537-6E008F24B188}"/>
                </a:ext>
              </a:extLst>
            </p:cNvPr>
            <p:cNvSpPr txBox="1"/>
            <p:nvPr/>
          </p:nvSpPr>
          <p:spPr>
            <a:xfrm>
              <a:off x="9488552" y="2303908"/>
              <a:ext cx="43633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>
                  <a:solidFill>
                    <a:srgbClr val="D09E00"/>
                  </a:solidFill>
                </a:rPr>
                <a:t>θ</a:t>
              </a:r>
              <a:r>
                <a:rPr lang="en-US" sz="2600" baseline="-25000" dirty="0">
                  <a:solidFill>
                    <a:srgbClr val="D09E00"/>
                  </a:solidFill>
                </a:rPr>
                <a:t>t</a:t>
              </a: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28CAB96-FA1D-28CF-BF3B-CC59A27B8FE0}"/>
              </a:ext>
            </a:extLst>
          </p:cNvPr>
          <p:cNvCxnSpPr>
            <a:cxnSpLocks/>
          </p:cNvCxnSpPr>
          <p:nvPr/>
        </p:nvCxnSpPr>
        <p:spPr>
          <a:xfrm flipH="1">
            <a:off x="2677003" y="5071762"/>
            <a:ext cx="52737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35CC9E7B-1B3D-63DE-A488-6AA983EA1C7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5521" r="-2"/>
          <a:stretch/>
        </p:blipFill>
        <p:spPr>
          <a:xfrm>
            <a:off x="2716053" y="4326937"/>
            <a:ext cx="627335" cy="65731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F1C16D9-03FA-E50D-ACBA-16F2D8A4A278}"/>
              </a:ext>
            </a:extLst>
          </p:cNvPr>
          <p:cNvSpPr txBox="1"/>
          <p:nvPr/>
        </p:nvSpPr>
        <p:spPr>
          <a:xfrm>
            <a:off x="3457646" y="4952172"/>
            <a:ext cx="4491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-Y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0606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26BC6-781D-8C4C-6377-050C7A1C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Gradient descent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08A7E-6846-F49D-06C5-F3B518ED4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critical part in gradient computation is the integral term</a:t>
            </a:r>
          </a:p>
          <a:p>
            <a:pPr lvl="1"/>
            <a:r>
              <a:rPr lang="en-US" dirty="0"/>
              <a:t>The integral is a sum over the dataset in most cases</a:t>
            </a:r>
          </a:p>
          <a:p>
            <a:pPr lvl="1"/>
            <a:r>
              <a:rPr lang="en-US" dirty="0"/>
              <a:t>It mean computing the derivative with respect to </a:t>
            </a:r>
            <a:r>
              <a:rPr lang="en-US" b="1" dirty="0"/>
              <a:t>all data</a:t>
            </a:r>
            <a:endParaRPr lang="en-US" dirty="0"/>
          </a:p>
          <a:p>
            <a:endParaRPr lang="en-US" dirty="0"/>
          </a:p>
          <a:p>
            <a:r>
              <a:rPr lang="en-US" dirty="0"/>
              <a:t>It is impossible to compute the integral analytically</a:t>
            </a:r>
          </a:p>
          <a:p>
            <a:pPr lvl="1"/>
            <a:r>
              <a:rPr lang="en-US" dirty="0"/>
              <a:t>Instead of exact computation it is possible to estimate it</a:t>
            </a:r>
          </a:p>
          <a:p>
            <a:pPr lvl="1"/>
            <a:r>
              <a:rPr lang="en-US" dirty="0"/>
              <a:t>Estimation imply error but also cheaper computation</a:t>
            </a:r>
          </a:p>
          <a:p>
            <a:pPr lvl="1"/>
            <a:r>
              <a:rPr lang="en-US" dirty="0"/>
              <a:t>In an iterative process the estimation error can be compensated over multiple iterations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1B8AC4-3ECD-A397-546B-B68DD29E0E6A}"/>
              </a:ext>
            </a:extLst>
          </p:cNvPr>
          <p:cNvGrpSpPr/>
          <p:nvPr/>
        </p:nvGrpSpPr>
        <p:grpSpPr>
          <a:xfrm>
            <a:off x="6096000" y="4405198"/>
            <a:ext cx="5408908" cy="1336957"/>
            <a:chOff x="2625026" y="4855490"/>
            <a:chExt cx="5408908" cy="13369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844CE9-D1D9-7769-1CAD-5B8B7C92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5026" y="4855490"/>
              <a:ext cx="5408908" cy="133695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1D36E3-ACE6-E41F-B3AB-57682572BB7B}"/>
                </a:ext>
              </a:extLst>
            </p:cNvPr>
            <p:cNvSpPr/>
            <p:nvPr/>
          </p:nvSpPr>
          <p:spPr>
            <a:xfrm>
              <a:off x="7490129" y="4921857"/>
              <a:ext cx="364910" cy="342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488EA2-7482-10A3-0738-7504DF438C45}"/>
              </a:ext>
            </a:extLst>
          </p:cNvPr>
          <p:cNvSpPr/>
          <p:nvPr/>
        </p:nvSpPr>
        <p:spPr>
          <a:xfrm>
            <a:off x="7260069" y="5007381"/>
            <a:ext cx="326003" cy="6768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848EE9-BE3F-C951-F098-662B09480FCD}"/>
              </a:ext>
            </a:extLst>
          </p:cNvPr>
          <p:cNvGrpSpPr/>
          <p:nvPr/>
        </p:nvGrpSpPr>
        <p:grpSpPr>
          <a:xfrm>
            <a:off x="493506" y="4520637"/>
            <a:ext cx="3121324" cy="1587256"/>
            <a:chOff x="7855039" y="1209095"/>
            <a:chExt cx="3121324" cy="15872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DD906C-D41C-B148-CA6B-5868FC159C13}"/>
                </a:ext>
              </a:extLst>
            </p:cNvPr>
            <p:cNvGrpSpPr/>
            <p:nvPr/>
          </p:nvGrpSpPr>
          <p:grpSpPr>
            <a:xfrm>
              <a:off x="8776915" y="1209095"/>
              <a:ext cx="1226687" cy="1340787"/>
              <a:chOff x="1614115" y="2710235"/>
              <a:chExt cx="1226687" cy="134078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297F058-6AD3-8D76-108C-63FBA29A83BF}"/>
                  </a:ext>
                </a:extLst>
              </p:cNvPr>
              <p:cNvCxnSpPr>
                <a:cxnSpLocks/>
                <a:stCxn id="44" idx="7"/>
                <a:endCxn id="41" idx="2"/>
              </p:cNvCxnSpPr>
              <p:nvPr/>
            </p:nvCxnSpPr>
            <p:spPr>
              <a:xfrm flipV="1">
                <a:off x="1817721" y="2829505"/>
                <a:ext cx="247629" cy="758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D22CD2A-D43A-C00E-D500-EE20B5C88A35}"/>
                  </a:ext>
                </a:extLst>
              </p:cNvPr>
              <p:cNvCxnSpPr>
                <a:stCxn id="44" idx="6"/>
                <a:endCxn id="40" idx="2"/>
              </p:cNvCxnSpPr>
              <p:nvPr/>
            </p:nvCxnSpPr>
            <p:spPr>
              <a:xfrm>
                <a:off x="1852654" y="2989691"/>
                <a:ext cx="212695" cy="207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B35D0C8-4C7E-23FE-A3C9-1AAB71884FB7}"/>
                  </a:ext>
                </a:extLst>
              </p:cNvPr>
              <p:cNvCxnSpPr>
                <a:cxnSpLocks/>
                <a:stCxn id="44" idx="5"/>
                <a:endCxn id="42" idx="1"/>
              </p:cNvCxnSpPr>
              <p:nvPr/>
            </p:nvCxnSpPr>
            <p:spPr>
              <a:xfrm>
                <a:off x="1817721" y="3074027"/>
                <a:ext cx="282562" cy="4072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8D9F7B3-423C-0031-F570-25C93CFB837E}"/>
                  </a:ext>
                </a:extLst>
              </p:cNvPr>
              <p:cNvCxnSpPr>
                <a:cxnSpLocks/>
                <a:stCxn id="44" idx="5"/>
                <a:endCxn id="43" idx="1"/>
              </p:cNvCxnSpPr>
              <p:nvPr/>
            </p:nvCxnSpPr>
            <p:spPr>
              <a:xfrm>
                <a:off x="1817721" y="3074027"/>
                <a:ext cx="282560" cy="7733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7E6BCE3-7124-9401-85FC-38BC4EDC6B8C}"/>
                  </a:ext>
                </a:extLst>
              </p:cNvPr>
              <p:cNvCxnSpPr>
                <a:cxnSpLocks/>
                <a:stCxn id="45" idx="7"/>
                <a:endCxn id="41" idx="3"/>
              </p:cNvCxnSpPr>
              <p:nvPr/>
            </p:nvCxnSpPr>
            <p:spPr>
              <a:xfrm flipV="1">
                <a:off x="1817721" y="2913841"/>
                <a:ext cx="282562" cy="3824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E3D2144-3951-35FC-D408-9BC9930068D6}"/>
                  </a:ext>
                </a:extLst>
              </p:cNvPr>
              <p:cNvCxnSpPr>
                <a:cxnSpLocks/>
                <a:stCxn id="41" idx="3"/>
                <a:endCxn id="46" idx="7"/>
              </p:cNvCxnSpPr>
              <p:nvPr/>
            </p:nvCxnSpPr>
            <p:spPr>
              <a:xfrm flipH="1">
                <a:off x="1817721" y="2913841"/>
                <a:ext cx="282562" cy="7733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D8BDA43-54DF-BDE8-EF82-9F17D782E8C8}"/>
                  </a:ext>
                </a:extLst>
              </p:cNvPr>
              <p:cNvCxnSpPr>
                <a:cxnSpLocks/>
                <a:stCxn id="46" idx="7"/>
                <a:endCxn id="40" idx="3"/>
              </p:cNvCxnSpPr>
              <p:nvPr/>
            </p:nvCxnSpPr>
            <p:spPr>
              <a:xfrm flipV="1">
                <a:off x="1817721" y="3281920"/>
                <a:ext cx="282561" cy="4053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16BD422-1066-CC51-8CD5-C074D038E1D3}"/>
                  </a:ext>
                </a:extLst>
              </p:cNvPr>
              <p:cNvCxnSpPr>
                <a:cxnSpLocks/>
                <a:stCxn id="46" idx="5"/>
                <a:endCxn id="43" idx="2"/>
              </p:cNvCxnSpPr>
              <p:nvPr/>
            </p:nvCxnSpPr>
            <p:spPr>
              <a:xfrm>
                <a:off x="1817721" y="3855905"/>
                <a:ext cx="247627" cy="758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FAA5D50-01A3-DFD4-C927-BB9B45F3B117}"/>
                  </a:ext>
                </a:extLst>
              </p:cNvPr>
              <p:cNvCxnSpPr>
                <a:cxnSpLocks/>
                <a:stCxn id="46" idx="6"/>
                <a:endCxn id="42" idx="2"/>
              </p:cNvCxnSpPr>
              <p:nvPr/>
            </p:nvCxnSpPr>
            <p:spPr>
              <a:xfrm flipV="1">
                <a:off x="1852654" y="3565663"/>
                <a:ext cx="212696" cy="2059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BF044A9-11D8-D131-0129-0CBC89DC805A}"/>
                  </a:ext>
                </a:extLst>
              </p:cNvPr>
              <p:cNvCxnSpPr>
                <a:cxnSpLocks/>
                <a:stCxn id="45" idx="5"/>
                <a:endCxn id="43" idx="1"/>
              </p:cNvCxnSpPr>
              <p:nvPr/>
            </p:nvCxnSpPr>
            <p:spPr>
              <a:xfrm>
                <a:off x="1817721" y="3464966"/>
                <a:ext cx="282560" cy="382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6483A01-4C37-D21C-2E27-A951DFD468CB}"/>
                  </a:ext>
                </a:extLst>
              </p:cNvPr>
              <p:cNvCxnSpPr>
                <a:cxnSpLocks/>
                <a:stCxn id="45" idx="6"/>
                <a:endCxn id="40" idx="2"/>
              </p:cNvCxnSpPr>
              <p:nvPr/>
            </p:nvCxnSpPr>
            <p:spPr>
              <a:xfrm flipV="1">
                <a:off x="1852654" y="3197584"/>
                <a:ext cx="212695" cy="1830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36338B1-17CB-CAE3-88E6-2AA0B18DD69E}"/>
                  </a:ext>
                </a:extLst>
              </p:cNvPr>
              <p:cNvCxnSpPr>
                <a:cxnSpLocks/>
                <a:stCxn id="45" idx="6"/>
                <a:endCxn id="42" idx="2"/>
              </p:cNvCxnSpPr>
              <p:nvPr/>
            </p:nvCxnSpPr>
            <p:spPr>
              <a:xfrm>
                <a:off x="1852654" y="3380630"/>
                <a:ext cx="212696" cy="1850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C3DA7D7-10B5-3B0C-416F-B0BFC4161E5D}"/>
                  </a:ext>
                </a:extLst>
              </p:cNvPr>
              <p:cNvCxnSpPr>
                <a:cxnSpLocks/>
                <a:stCxn id="41" idx="6"/>
                <a:endCxn id="38" idx="2"/>
              </p:cNvCxnSpPr>
              <p:nvPr/>
            </p:nvCxnSpPr>
            <p:spPr>
              <a:xfrm>
                <a:off x="2303889" y="2829505"/>
                <a:ext cx="298374" cy="34751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5C44C8F-57A7-0461-E912-943F23050DCB}"/>
                  </a:ext>
                </a:extLst>
              </p:cNvPr>
              <p:cNvCxnSpPr>
                <a:cxnSpLocks/>
                <a:stCxn id="41" idx="6"/>
                <a:endCxn id="39" idx="2"/>
              </p:cNvCxnSpPr>
              <p:nvPr/>
            </p:nvCxnSpPr>
            <p:spPr>
              <a:xfrm>
                <a:off x="2303889" y="2829505"/>
                <a:ext cx="298374" cy="7823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E13A6A1-19D5-0A29-3C0D-F39F45AB6AA8}"/>
                  </a:ext>
                </a:extLst>
              </p:cNvPr>
              <p:cNvCxnSpPr>
                <a:cxnSpLocks/>
                <a:stCxn id="40" idx="6"/>
                <a:endCxn id="38" idx="2"/>
              </p:cNvCxnSpPr>
              <p:nvPr/>
            </p:nvCxnSpPr>
            <p:spPr>
              <a:xfrm flipV="1">
                <a:off x="2303888" y="3177024"/>
                <a:ext cx="298375" cy="205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755D2F2-A4EE-C6F4-8F1F-D6B005291283}"/>
                  </a:ext>
                </a:extLst>
              </p:cNvPr>
              <p:cNvCxnSpPr>
                <a:cxnSpLocks/>
                <a:stCxn id="40" idx="6"/>
                <a:endCxn id="39" idx="2"/>
              </p:cNvCxnSpPr>
              <p:nvPr/>
            </p:nvCxnSpPr>
            <p:spPr>
              <a:xfrm>
                <a:off x="2303888" y="3197584"/>
                <a:ext cx="298375" cy="4142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67949CA-CED6-A05F-25A3-380302839960}"/>
                  </a:ext>
                </a:extLst>
              </p:cNvPr>
              <p:cNvCxnSpPr>
                <a:cxnSpLocks/>
                <a:stCxn id="39" idx="2"/>
                <a:endCxn id="42" idx="6"/>
              </p:cNvCxnSpPr>
              <p:nvPr/>
            </p:nvCxnSpPr>
            <p:spPr>
              <a:xfrm flipH="1" flipV="1">
                <a:off x="2303889" y="3565663"/>
                <a:ext cx="298374" cy="462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AEA1D89-52E0-6352-4047-8237EC902836}"/>
                  </a:ext>
                </a:extLst>
              </p:cNvPr>
              <p:cNvCxnSpPr>
                <a:cxnSpLocks/>
                <a:stCxn id="38" idx="2"/>
                <a:endCxn id="42" idx="6"/>
              </p:cNvCxnSpPr>
              <p:nvPr/>
            </p:nvCxnSpPr>
            <p:spPr>
              <a:xfrm flipH="1">
                <a:off x="2303889" y="3177024"/>
                <a:ext cx="298374" cy="3886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1AE3444-DC2E-2125-48CE-4E47023112C3}"/>
                  </a:ext>
                </a:extLst>
              </p:cNvPr>
              <p:cNvCxnSpPr>
                <a:cxnSpLocks/>
                <a:stCxn id="39" idx="2"/>
                <a:endCxn id="43" idx="6"/>
              </p:cNvCxnSpPr>
              <p:nvPr/>
            </p:nvCxnSpPr>
            <p:spPr>
              <a:xfrm flipH="1">
                <a:off x="2303887" y="3611881"/>
                <a:ext cx="298376" cy="319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2FA9F02-7085-760D-9369-E6DCAD8F1983}"/>
                  </a:ext>
                </a:extLst>
              </p:cNvPr>
              <p:cNvCxnSpPr>
                <a:cxnSpLocks/>
                <a:stCxn id="38" idx="2"/>
                <a:endCxn id="43" idx="6"/>
              </p:cNvCxnSpPr>
              <p:nvPr/>
            </p:nvCxnSpPr>
            <p:spPr>
              <a:xfrm flipH="1">
                <a:off x="2303887" y="3177024"/>
                <a:ext cx="298376" cy="7547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A9D3F9F-30FD-7679-2977-11A1DDE8761C}"/>
                  </a:ext>
                </a:extLst>
              </p:cNvPr>
              <p:cNvGrpSpPr/>
              <p:nvPr/>
            </p:nvGrpSpPr>
            <p:grpSpPr>
              <a:xfrm>
                <a:off x="1614115" y="2870421"/>
                <a:ext cx="238539" cy="1020417"/>
                <a:chOff x="1614115" y="2870421"/>
                <a:chExt cx="238539" cy="1020417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0E9138A4-FA28-8C3A-18CE-4B034C19CB66}"/>
                    </a:ext>
                  </a:extLst>
                </p:cNvPr>
                <p:cNvSpPr/>
                <p:nvPr/>
              </p:nvSpPr>
              <p:spPr>
                <a:xfrm>
                  <a:off x="1614115" y="2870421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8067C4A-5DC7-3D4E-4541-0CE9511BB5A3}"/>
                    </a:ext>
                  </a:extLst>
                </p:cNvPr>
                <p:cNvSpPr/>
                <p:nvPr/>
              </p:nvSpPr>
              <p:spPr>
                <a:xfrm>
                  <a:off x="1614115" y="3261360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8CFE00B-C8CB-86DF-A152-1331051C433E}"/>
                    </a:ext>
                  </a:extLst>
                </p:cNvPr>
                <p:cNvSpPr/>
                <p:nvPr/>
              </p:nvSpPr>
              <p:spPr>
                <a:xfrm>
                  <a:off x="1614115" y="3652299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AEC1680-629D-F9FD-3434-2E314025FA93}"/>
                  </a:ext>
                </a:extLst>
              </p:cNvPr>
              <p:cNvGrpSpPr/>
              <p:nvPr/>
            </p:nvGrpSpPr>
            <p:grpSpPr>
              <a:xfrm>
                <a:off x="2065348" y="2710235"/>
                <a:ext cx="238541" cy="1340787"/>
                <a:chOff x="2028906" y="2703298"/>
                <a:chExt cx="238541" cy="1340787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DABA90EE-BC54-599A-1E77-E3D1557C3275}"/>
                    </a:ext>
                  </a:extLst>
                </p:cNvPr>
                <p:cNvSpPr/>
                <p:nvPr/>
              </p:nvSpPr>
              <p:spPr>
                <a:xfrm>
                  <a:off x="2028907" y="3071377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8DAFF418-A21B-05B9-CEBA-84892FD70A30}"/>
                    </a:ext>
                  </a:extLst>
                </p:cNvPr>
                <p:cNvSpPr/>
                <p:nvPr/>
              </p:nvSpPr>
              <p:spPr>
                <a:xfrm>
                  <a:off x="2028908" y="2703298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9E687DF4-B160-A3B4-C97E-3C0E4A20467F}"/>
                    </a:ext>
                  </a:extLst>
                </p:cNvPr>
                <p:cNvSpPr/>
                <p:nvPr/>
              </p:nvSpPr>
              <p:spPr>
                <a:xfrm>
                  <a:off x="2028908" y="343945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C412BE9D-56DD-FEF0-01AF-C29C8F9FB140}"/>
                    </a:ext>
                  </a:extLst>
                </p:cNvPr>
                <p:cNvSpPr/>
                <p:nvPr/>
              </p:nvSpPr>
              <p:spPr>
                <a:xfrm>
                  <a:off x="2028906" y="380554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68AD53E-305D-1F5F-00CB-75573DBF6716}"/>
                  </a:ext>
                </a:extLst>
              </p:cNvPr>
              <p:cNvGrpSpPr/>
              <p:nvPr/>
            </p:nvGrpSpPr>
            <p:grpSpPr>
              <a:xfrm>
                <a:off x="2602263" y="3057754"/>
                <a:ext cx="238539" cy="673396"/>
                <a:chOff x="2594313" y="3046417"/>
                <a:chExt cx="238539" cy="673396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AA797E76-66CD-EF52-A61E-419250B8BD37}"/>
                    </a:ext>
                  </a:extLst>
                </p:cNvPr>
                <p:cNvSpPr/>
                <p:nvPr/>
              </p:nvSpPr>
              <p:spPr>
                <a:xfrm>
                  <a:off x="2594313" y="3046417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7F5D9A66-287E-9A78-1716-8870CD15607A}"/>
                    </a:ext>
                  </a:extLst>
                </p:cNvPr>
                <p:cNvSpPr/>
                <p:nvPr/>
              </p:nvSpPr>
              <p:spPr>
                <a:xfrm>
                  <a:off x="2594313" y="3481274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CC092F-9651-26A1-0A5E-71BA01F2D071}"/>
                </a:ext>
              </a:extLst>
            </p:cNvPr>
            <p:cNvSpPr txBox="1"/>
            <p:nvPr/>
          </p:nvSpPr>
          <p:spPr>
            <a:xfrm>
              <a:off x="7855039" y="1638070"/>
              <a:ext cx="3577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F38083-0C52-98C2-213D-BE443F692C41}"/>
                </a:ext>
              </a:extLst>
            </p:cNvPr>
            <p:cNvSpPr txBox="1"/>
            <p:nvPr/>
          </p:nvSpPr>
          <p:spPr>
            <a:xfrm>
              <a:off x="10629793" y="1633267"/>
              <a:ext cx="3465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Ŷ</a:t>
              </a:r>
              <a:endParaRPr lang="en-US" sz="2600" dirty="0">
                <a:solidFill>
                  <a:schemeClr val="accent2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FF5C000-266F-D4A3-5427-AA4FFF89709F}"/>
                </a:ext>
              </a:extLst>
            </p:cNvPr>
            <p:cNvCxnSpPr>
              <a:cxnSpLocks/>
            </p:cNvCxnSpPr>
            <p:nvPr/>
          </p:nvCxnSpPr>
          <p:spPr>
            <a:xfrm>
              <a:off x="8205209" y="1884292"/>
              <a:ext cx="55163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7FD40AA-07EB-A5C4-3CCF-923388364167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10038536" y="1879489"/>
              <a:ext cx="59125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F6E487-9662-0A28-55FC-CDAC0C60A80D}"/>
                </a:ext>
              </a:extLst>
            </p:cNvPr>
            <p:cNvSpPr txBox="1"/>
            <p:nvPr/>
          </p:nvSpPr>
          <p:spPr>
            <a:xfrm>
              <a:off x="9488552" y="2303908"/>
              <a:ext cx="43633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>
                  <a:solidFill>
                    <a:srgbClr val="D09E00"/>
                  </a:solidFill>
                </a:rPr>
                <a:t>θ</a:t>
              </a:r>
              <a:r>
                <a:rPr lang="en-US" sz="2600" baseline="-25000" dirty="0">
                  <a:solidFill>
                    <a:srgbClr val="D09E00"/>
                  </a:solidFill>
                </a:rPr>
                <a:t>t</a:t>
              </a: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70E0CD2-F6A8-EC8E-A226-95D056069C91}"/>
              </a:ext>
            </a:extLst>
          </p:cNvPr>
          <p:cNvCxnSpPr>
            <a:cxnSpLocks/>
          </p:cNvCxnSpPr>
          <p:nvPr/>
        </p:nvCxnSpPr>
        <p:spPr>
          <a:xfrm flipH="1">
            <a:off x="2677003" y="5071762"/>
            <a:ext cx="52737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AD37E96F-6238-E0D9-D4AD-C91C1CF56D5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5521" r="-2"/>
          <a:stretch/>
        </p:blipFill>
        <p:spPr>
          <a:xfrm>
            <a:off x="2716053" y="4326937"/>
            <a:ext cx="627335" cy="65731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B2CA765-4005-8F56-4ABC-44EF1F4BF706}"/>
              </a:ext>
            </a:extLst>
          </p:cNvPr>
          <p:cNvSpPr txBox="1"/>
          <p:nvPr/>
        </p:nvSpPr>
        <p:spPr>
          <a:xfrm>
            <a:off x="3457646" y="4952172"/>
            <a:ext cx="4491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-Y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3436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11D5F1-428A-C7DC-AD57-971700F65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Numerical integration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6B6F1-124F-1C67-6AD3-034C01400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8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C55F5-2CB6-754C-3ECC-1C4EE1095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741661-06D5-7C3F-8986-EAE0C2F5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Numerical integration</a:t>
            </a:r>
            <a:endParaRPr lang="en-US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6E3F4DFE-1DD0-C824-C7D2-4A7E57F7F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80" y="1788635"/>
            <a:ext cx="49053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1286D5ED-FEE4-5D4D-EFCF-96500CE23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34" y="1788635"/>
            <a:ext cx="49053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81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</TotalTime>
  <Words>1430</Words>
  <Application>Microsoft Macintosh PowerPoint</Application>
  <PresentationFormat>Widescreen</PresentationFormat>
  <Paragraphs>340</Paragraphs>
  <Slides>49</Slides>
  <Notes>30</Notes>
  <HiddenSlides>1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Aptos</vt:lpstr>
      <vt:lpstr>Calibri</vt:lpstr>
      <vt:lpstr>Calibri Light</vt:lpstr>
      <vt:lpstr>Cambria Math</vt:lpstr>
      <vt:lpstr>Google Sans</vt:lpstr>
      <vt:lpstr>Wingdings</vt:lpstr>
      <vt:lpstr>Retrospect</vt:lpstr>
      <vt:lpstr>Online Importance Sampling for Stochastic Gradient Optimization</vt:lpstr>
      <vt:lpstr>Optimization</vt:lpstr>
      <vt:lpstr>Optimization task definition</vt:lpstr>
      <vt:lpstr>Optimization task definition</vt:lpstr>
      <vt:lpstr>Gradient descent</vt:lpstr>
      <vt:lpstr>Gradient descent</vt:lpstr>
      <vt:lpstr>Gradient descent</vt:lpstr>
      <vt:lpstr>Numerical integration</vt:lpstr>
      <vt:lpstr>Numerical integration</vt:lpstr>
      <vt:lpstr>Numerical integration</vt:lpstr>
      <vt:lpstr>Monte Carlo integration</vt:lpstr>
      <vt:lpstr>Monte Carlo Gradient estimator</vt:lpstr>
      <vt:lpstr>Stochastic gradient descent</vt:lpstr>
      <vt:lpstr>Importance sampling</vt:lpstr>
      <vt:lpstr>Importance sampling</vt:lpstr>
      <vt:lpstr>Importance sampling</vt:lpstr>
      <vt:lpstr>Importance sampling</vt:lpstr>
      <vt:lpstr>Importance sampling for optimization</vt:lpstr>
      <vt:lpstr>Importance mini-batch sampling</vt:lpstr>
      <vt:lpstr>Importance sampling for optimization</vt:lpstr>
      <vt:lpstr>Importance sampling for optimization</vt:lpstr>
      <vt:lpstr>Our method</vt:lpstr>
      <vt:lpstr>Our method</vt:lpstr>
      <vt:lpstr>Gradient based IS</vt:lpstr>
      <vt:lpstr>Gradient based IS</vt:lpstr>
      <vt:lpstr>Gradient based IS</vt:lpstr>
      <vt:lpstr>Gradient based IS</vt:lpstr>
      <vt:lpstr>Online algorithm</vt:lpstr>
      <vt:lpstr>Online algorithm</vt:lpstr>
      <vt:lpstr>Online algorithm</vt:lpstr>
      <vt:lpstr>Online algorithm</vt:lpstr>
      <vt:lpstr>Online algorithm</vt:lpstr>
      <vt:lpstr>Online algorithm</vt:lpstr>
      <vt:lpstr>Data pruning</vt:lpstr>
      <vt:lpstr>Data pruning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Future work</vt:lpstr>
      <vt:lpstr>Future work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Importance Sampling for Stochastic Gradient Optimization</dc:title>
  <dc:creator>csalaun</dc:creator>
  <cp:lastModifiedBy>Iliyan Georgiev</cp:lastModifiedBy>
  <cp:revision>258</cp:revision>
  <dcterms:created xsi:type="dcterms:W3CDTF">2025-01-27T10:22:20Z</dcterms:created>
  <dcterms:modified xsi:type="dcterms:W3CDTF">2025-02-27T15:06:45Z</dcterms:modified>
</cp:coreProperties>
</file>