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313" r:id="rId4"/>
    <p:sldId id="309" r:id="rId5"/>
    <p:sldId id="293" r:id="rId6"/>
    <p:sldId id="316" r:id="rId7"/>
    <p:sldId id="317" r:id="rId8"/>
    <p:sldId id="318" r:id="rId9"/>
    <p:sldId id="260" r:id="rId10"/>
    <p:sldId id="292" r:id="rId11"/>
    <p:sldId id="326" r:id="rId12"/>
    <p:sldId id="315" r:id="rId13"/>
    <p:sldId id="295" r:id="rId14"/>
    <p:sldId id="282" r:id="rId15"/>
    <p:sldId id="304" r:id="rId16"/>
    <p:sldId id="288" r:id="rId17"/>
    <p:sldId id="303" r:id="rId18"/>
    <p:sldId id="285" r:id="rId19"/>
    <p:sldId id="321" r:id="rId20"/>
    <p:sldId id="320" r:id="rId21"/>
    <p:sldId id="327" r:id="rId22"/>
    <p:sldId id="297" r:id="rId23"/>
    <p:sldId id="268" r:id="rId24"/>
    <p:sldId id="305" r:id="rId25"/>
    <p:sldId id="325" r:id="rId26"/>
    <p:sldId id="306" r:id="rId27"/>
    <p:sldId id="307" r:id="rId28"/>
    <p:sldId id="308" r:id="rId29"/>
    <p:sldId id="298" r:id="rId30"/>
    <p:sldId id="273" r:id="rId31"/>
    <p:sldId id="310" r:id="rId32"/>
    <p:sldId id="262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848182-E8FA-4A85-A438-7C2C04A86C2A}">
          <p14:sldIdLst>
            <p14:sldId id="256"/>
            <p14:sldId id="258"/>
            <p14:sldId id="313"/>
            <p14:sldId id="309"/>
            <p14:sldId id="293"/>
            <p14:sldId id="316"/>
            <p14:sldId id="317"/>
            <p14:sldId id="318"/>
            <p14:sldId id="260"/>
            <p14:sldId id="292"/>
            <p14:sldId id="326"/>
            <p14:sldId id="315"/>
            <p14:sldId id="295"/>
            <p14:sldId id="282"/>
            <p14:sldId id="304"/>
            <p14:sldId id="288"/>
            <p14:sldId id="303"/>
            <p14:sldId id="285"/>
            <p14:sldId id="321"/>
            <p14:sldId id="320"/>
            <p14:sldId id="327"/>
            <p14:sldId id="297"/>
            <p14:sldId id="268"/>
            <p14:sldId id="305"/>
            <p14:sldId id="325"/>
            <p14:sldId id="306"/>
            <p14:sldId id="307"/>
            <p14:sldId id="308"/>
            <p14:sldId id="298"/>
            <p14:sldId id="273"/>
            <p14:sldId id="310"/>
            <p14:sldId id="262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" clrIdx="0"/>
  <p:cmAuthor id="2" name="Villeneuve, Keven" initials="VK" lastIdx="10" clrIdx="1">
    <p:extLst>
      <p:ext uri="{19B8F6BF-5375-455C-9EA6-DF929625EA0E}">
        <p15:presenceInfo xmlns:p15="http://schemas.microsoft.com/office/powerpoint/2012/main" userId="S::kvilleneuve@ea.com::b5d29726-ef53-4248-b695-31ec611acebb" providerId="AD"/>
      </p:ext>
    </p:extLst>
  </p:cmAuthor>
  <p:cmAuthor id="3" name="Adrien Gruson" initials="AG" lastIdx="60" clrIdx="2">
    <p:extLst>
      <p:ext uri="{19B8F6BF-5375-455C-9EA6-DF929625EA0E}">
        <p15:presenceInfo xmlns:p15="http://schemas.microsoft.com/office/powerpoint/2012/main" userId="56f094d6de07cb9c" providerId="Windows Live"/>
      </p:ext>
    </p:extLst>
  </p:cmAuthor>
  <p:cmAuthor id="4" name="Keven Villeneuve" initials="KV" lastIdx="26" clrIdx="3">
    <p:extLst>
      <p:ext uri="{19B8F6BF-5375-455C-9EA6-DF929625EA0E}">
        <p15:presenceInfo xmlns:p15="http://schemas.microsoft.com/office/powerpoint/2012/main" userId="d806e4b61edeea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72424"/>
    <a:srgbClr val="5C7AFF"/>
    <a:srgbClr val="758ADE"/>
    <a:srgbClr val="B7C2EE"/>
    <a:srgbClr val="DE90C5"/>
    <a:srgbClr val="FFA2E1"/>
    <a:srgbClr val="E6E6E6"/>
    <a:srgbClr val="FFE1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23245-EF64-433E-A501-6AB965C8F696}" v="3045" dt="2021-06-26T20:27:28.192"/>
    <p1510:client id="{4AF14769-710B-4D35-B611-639862F44110}" v="3003" dt="2021-06-25T22:09:03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7" autoAdjust="0"/>
    <p:restoredTop sz="35556" autoAdjust="0"/>
  </p:normalViewPr>
  <p:slideViewPr>
    <p:cSldViewPr snapToGrid="0">
      <p:cViewPr varScale="1">
        <p:scale>
          <a:sx n="24" d="100"/>
          <a:sy n="24" d="100"/>
        </p:scale>
        <p:origin x="2276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en Villeneuve" userId="d806e4b61edeeaf4" providerId="Windows Live" clId="Web-{55C7BCC2-D817-47DD-8206-E53BE2FF4694}"/>
    <pc:docChg chg="">
      <pc:chgData name="Keven Villeneuve" userId="d806e4b61edeeaf4" providerId="Windows Live" clId="Web-{55C7BCC2-D817-47DD-8206-E53BE2FF4694}" dt="2021-06-22T23:15:37.635" v="1"/>
      <pc:docMkLst>
        <pc:docMk/>
      </pc:docMkLst>
      <pc:sldChg chg="addCm">
        <pc:chgData name="Keven Villeneuve" userId="d806e4b61edeeaf4" providerId="Windows Live" clId="Web-{55C7BCC2-D817-47DD-8206-E53BE2FF4694}" dt="2021-06-22T23:12:47.338" v="0"/>
        <pc:sldMkLst>
          <pc:docMk/>
          <pc:sldMk cId="2955733923" sldId="279"/>
        </pc:sldMkLst>
      </pc:sldChg>
      <pc:sldChg chg="addCm">
        <pc:chgData name="Keven Villeneuve" userId="d806e4b61edeeaf4" providerId="Windows Live" clId="Web-{55C7BCC2-D817-47DD-8206-E53BE2FF4694}" dt="2021-06-22T23:15:37.635" v="1"/>
        <pc:sldMkLst>
          <pc:docMk/>
          <pc:sldMk cId="3178200285" sldId="291"/>
        </pc:sldMkLst>
      </pc:sldChg>
    </pc:docChg>
  </pc:docChgLst>
  <pc:docChgLst>
    <pc:chgData name="Adrien Gruson" userId="56f094d6de07cb9c" providerId="LiveId" clId="{4AF14769-710B-4D35-B611-639862F44110}"/>
    <pc:docChg chg="undo custSel addSld delSld modSld sldOrd modSection">
      <pc:chgData name="Adrien Gruson" userId="56f094d6de07cb9c" providerId="LiveId" clId="{4AF14769-710B-4D35-B611-639862F44110}" dt="2021-06-25T22:09:03.500" v="3083" actId="207"/>
      <pc:docMkLst>
        <pc:docMk/>
      </pc:docMkLst>
      <pc:sldChg chg="delCm">
        <pc:chgData name="Adrien Gruson" userId="56f094d6de07cb9c" providerId="LiveId" clId="{4AF14769-710B-4D35-B611-639862F44110}" dt="2021-06-25T15:53:34.584" v="476" actId="1592"/>
        <pc:sldMkLst>
          <pc:docMk/>
          <pc:sldMk cId="3921745864" sldId="258"/>
        </pc:sldMkLst>
      </pc:sldChg>
      <pc:sldChg chg="addSp delSp modSp mod modNotesTx">
        <pc:chgData name="Adrien Gruson" userId="56f094d6de07cb9c" providerId="LiveId" clId="{4AF14769-710B-4D35-B611-639862F44110}" dt="2021-06-25T22:59:44.170" v="2153"/>
        <pc:sldMkLst>
          <pc:docMk/>
          <pc:sldMk cId="797113482" sldId="260"/>
        </pc:sldMkLst>
        <pc:spChg chg="del">
          <ac:chgData name="Adrien Gruson" userId="56f094d6de07cb9c" providerId="LiveId" clId="{4AF14769-710B-4D35-B611-639862F44110}" dt="2021-06-25T16:21:58.666" v="733" actId="478"/>
          <ac:spMkLst>
            <pc:docMk/>
            <pc:sldMk cId="797113482" sldId="260"/>
            <ac:spMk id="2" creationId="{F22A7EF1-34EF-4F11-998C-08D0B823A673}"/>
          </ac:spMkLst>
        </pc:spChg>
        <pc:spChg chg="del">
          <ac:chgData name="Adrien Gruson" userId="56f094d6de07cb9c" providerId="LiveId" clId="{4AF14769-710B-4D35-B611-639862F44110}" dt="2021-06-25T16:21:58.666" v="733" actId="478"/>
          <ac:spMkLst>
            <pc:docMk/>
            <pc:sldMk cId="797113482" sldId="260"/>
            <ac:spMk id="5" creationId="{889D08B5-FE4A-4FD7-ACDB-8EC9FAFBE8BA}"/>
          </ac:spMkLst>
        </pc:spChg>
        <pc:spChg chg="add del mod">
          <ac:chgData name="Adrien Gruson" userId="56f094d6de07cb9c" providerId="LiveId" clId="{4AF14769-710B-4D35-B611-639862F44110}" dt="2021-06-25T16:22:01.695" v="734" actId="478"/>
          <ac:spMkLst>
            <pc:docMk/>
            <pc:sldMk cId="797113482" sldId="260"/>
            <ac:spMk id="6" creationId="{105A07C4-86BD-4A58-A2BF-F5E490FC1BDB}"/>
          </ac:spMkLst>
        </pc:spChg>
        <pc:spChg chg="del">
          <ac:chgData name="Adrien Gruson" userId="56f094d6de07cb9c" providerId="LiveId" clId="{4AF14769-710B-4D35-B611-639862F44110}" dt="2021-06-25T15:59:48.759" v="526" actId="478"/>
          <ac:spMkLst>
            <pc:docMk/>
            <pc:sldMk cId="797113482" sldId="260"/>
            <ac:spMk id="10" creationId="{692E87C4-5A16-48B0-912E-6064DB9C532C}"/>
          </ac:spMkLst>
        </pc:spChg>
        <pc:spChg chg="del">
          <ac:chgData name="Adrien Gruson" userId="56f094d6de07cb9c" providerId="LiveId" clId="{4AF14769-710B-4D35-B611-639862F44110}" dt="2021-06-25T15:59:48.759" v="526" actId="478"/>
          <ac:spMkLst>
            <pc:docMk/>
            <pc:sldMk cId="797113482" sldId="260"/>
            <ac:spMk id="12" creationId="{F603EE96-9ABA-43A2-B8ED-59C30E110F9A}"/>
          </ac:spMkLst>
        </pc:spChg>
        <pc:spChg chg="add mod">
          <ac:chgData name="Adrien Gruson" userId="56f094d6de07cb9c" providerId="LiveId" clId="{4AF14769-710B-4D35-B611-639862F44110}" dt="2021-06-25T16:00:28.319" v="534" actId="207"/>
          <ac:spMkLst>
            <pc:docMk/>
            <pc:sldMk cId="797113482" sldId="260"/>
            <ac:spMk id="21" creationId="{5D3DF05C-CDB7-4D1E-BF2A-1558712E4E02}"/>
          </ac:spMkLst>
        </pc:spChg>
        <pc:spChg chg="add mod">
          <ac:chgData name="Adrien Gruson" userId="56f094d6de07cb9c" providerId="LiveId" clId="{4AF14769-710B-4D35-B611-639862F44110}" dt="2021-06-25T16:00:19.995" v="533" actId="1076"/>
          <ac:spMkLst>
            <pc:docMk/>
            <pc:sldMk cId="797113482" sldId="260"/>
            <ac:spMk id="22" creationId="{FDDD4C66-97F5-4EA2-8A6F-DDB75E2E861C}"/>
          </ac:spMkLst>
        </pc:spChg>
        <pc:spChg chg="add mod">
          <ac:chgData name="Adrien Gruson" userId="56f094d6de07cb9c" providerId="LiveId" clId="{4AF14769-710B-4D35-B611-639862F44110}" dt="2021-06-25T15:59:50.087" v="527"/>
          <ac:spMkLst>
            <pc:docMk/>
            <pc:sldMk cId="797113482" sldId="260"/>
            <ac:spMk id="25" creationId="{F5F15D57-E0FF-4B99-B370-5424FE7D121A}"/>
          </ac:spMkLst>
        </pc:spChg>
        <pc:spChg chg="add mod">
          <ac:chgData name="Adrien Gruson" userId="56f094d6de07cb9c" providerId="LiveId" clId="{4AF14769-710B-4D35-B611-639862F44110}" dt="2021-06-25T22:59:44.170" v="2153"/>
          <ac:spMkLst>
            <pc:docMk/>
            <pc:sldMk cId="797113482" sldId="260"/>
            <ac:spMk id="27" creationId="{52F58BBE-2324-4A97-A06D-C144D327CD3A}"/>
          </ac:spMkLst>
        </pc:spChg>
        <pc:spChg chg="add del mod">
          <ac:chgData name="Adrien Gruson" userId="56f094d6de07cb9c" providerId="LiveId" clId="{4AF14769-710B-4D35-B611-639862F44110}" dt="2021-06-25T16:26:58.257" v="779" actId="478"/>
          <ac:spMkLst>
            <pc:docMk/>
            <pc:sldMk cId="797113482" sldId="260"/>
            <ac:spMk id="27" creationId="{EF872D1B-2648-4252-B34E-05DF2A7A17D6}"/>
          </ac:spMkLst>
        </pc:spChg>
        <pc:spChg chg="add mod">
          <ac:chgData name="Adrien Gruson" userId="56f094d6de07cb9c" providerId="LiveId" clId="{4AF14769-710B-4D35-B611-639862F44110}" dt="2021-06-25T15:59:50.087" v="527"/>
          <ac:spMkLst>
            <pc:docMk/>
            <pc:sldMk cId="797113482" sldId="260"/>
            <ac:spMk id="30" creationId="{62834EE4-2B7C-48E1-95D4-5CEC78588BED}"/>
          </ac:spMkLst>
        </pc:spChg>
        <pc:spChg chg="add mod ord">
          <ac:chgData name="Adrien Gruson" userId="56f094d6de07cb9c" providerId="LiveId" clId="{4AF14769-710B-4D35-B611-639862F44110}" dt="2021-06-25T16:24:05.355" v="756" actId="166"/>
          <ac:spMkLst>
            <pc:docMk/>
            <pc:sldMk cId="797113482" sldId="260"/>
            <ac:spMk id="31" creationId="{734E20CB-6DA6-44A7-A7D1-DFA4721FAEFA}"/>
          </ac:spMkLst>
        </pc:spChg>
        <pc:spChg chg="add del mod">
          <ac:chgData name="Adrien Gruson" userId="56f094d6de07cb9c" providerId="LiveId" clId="{4AF14769-710B-4D35-B611-639862F44110}" dt="2021-06-25T16:27:04.432" v="781" actId="478"/>
          <ac:spMkLst>
            <pc:docMk/>
            <pc:sldMk cId="797113482" sldId="260"/>
            <ac:spMk id="32" creationId="{0E112EA2-1109-4EFF-8347-0BBD5F742372}"/>
          </ac:spMkLst>
        </pc:spChg>
        <pc:spChg chg="add del mod">
          <ac:chgData name="Adrien Gruson" userId="56f094d6de07cb9c" providerId="LiveId" clId="{4AF14769-710B-4D35-B611-639862F44110}" dt="2021-06-25T16:27:06.624" v="782" actId="478"/>
          <ac:spMkLst>
            <pc:docMk/>
            <pc:sldMk cId="797113482" sldId="260"/>
            <ac:spMk id="33" creationId="{BD39441D-7424-4CF7-B888-0FB40697EF81}"/>
          </ac:spMkLst>
        </pc:spChg>
        <pc:spChg chg="add del mod">
          <ac:chgData name="Adrien Gruson" userId="56f094d6de07cb9c" providerId="LiveId" clId="{4AF14769-710B-4D35-B611-639862F44110}" dt="2021-06-25T16:27:00.743" v="780" actId="478"/>
          <ac:spMkLst>
            <pc:docMk/>
            <pc:sldMk cId="797113482" sldId="260"/>
            <ac:spMk id="34" creationId="{B3C6281E-C9DC-4BD1-88A8-6BFFEFF5CCE8}"/>
          </ac:spMkLst>
        </pc:spChg>
        <pc:spChg chg="add mod">
          <ac:chgData name="Adrien Gruson" userId="56f094d6de07cb9c" providerId="LiveId" clId="{4AF14769-710B-4D35-B611-639862F44110}" dt="2021-06-25T16:22:01.886" v="735"/>
          <ac:spMkLst>
            <pc:docMk/>
            <pc:sldMk cId="797113482" sldId="260"/>
            <ac:spMk id="35" creationId="{4F2492C6-636F-487B-887B-6E99194E731B}"/>
          </ac:spMkLst>
        </pc:spChg>
        <pc:spChg chg="add mod">
          <ac:chgData name="Adrien Gruson" userId="56f094d6de07cb9c" providerId="LiveId" clId="{4AF14769-710B-4D35-B611-639862F44110}" dt="2021-06-25T16:24:01.487" v="755" actId="14100"/>
          <ac:spMkLst>
            <pc:docMk/>
            <pc:sldMk cId="797113482" sldId="260"/>
            <ac:spMk id="36" creationId="{0BE17991-79A1-4464-A7D7-FEB53984B69D}"/>
          </ac:spMkLst>
        </pc:spChg>
        <pc:spChg chg="add mod">
          <ac:chgData name="Adrien Gruson" userId="56f094d6de07cb9c" providerId="LiveId" clId="{4AF14769-710B-4D35-B611-639862F44110}" dt="2021-06-25T16:28:31.288" v="798"/>
          <ac:spMkLst>
            <pc:docMk/>
            <pc:sldMk cId="797113482" sldId="260"/>
            <ac:spMk id="38" creationId="{CFEF6873-B15A-4024-B038-2B460235A037}"/>
          </ac:spMkLst>
        </pc:spChg>
        <pc:spChg chg="add mod">
          <ac:chgData name="Adrien Gruson" userId="56f094d6de07cb9c" providerId="LiveId" clId="{4AF14769-710B-4D35-B611-639862F44110}" dt="2021-06-25T16:28:31.288" v="798"/>
          <ac:spMkLst>
            <pc:docMk/>
            <pc:sldMk cId="797113482" sldId="260"/>
            <ac:spMk id="39" creationId="{A2EDA16B-D928-4D58-AB52-0A3DF9CA80A4}"/>
          </ac:spMkLst>
        </pc:spChg>
        <pc:spChg chg="add del mod">
          <ac:chgData name="Adrien Gruson" userId="56f094d6de07cb9c" providerId="LiveId" clId="{4AF14769-710B-4D35-B611-639862F44110}" dt="2021-06-25T22:59:42.620" v="2152" actId="478"/>
          <ac:spMkLst>
            <pc:docMk/>
            <pc:sldMk cId="797113482" sldId="260"/>
            <ac:spMk id="40" creationId="{FFF6FA00-D47D-4ECF-9639-6BBFE09D5B48}"/>
          </ac:spMkLst>
        </pc:spChg>
        <pc:spChg chg="add mod">
          <ac:chgData name="Adrien Gruson" userId="56f094d6de07cb9c" providerId="LiveId" clId="{4AF14769-710B-4D35-B611-639862F44110}" dt="2021-06-25T16:32:30.111" v="849" actId="1076"/>
          <ac:spMkLst>
            <pc:docMk/>
            <pc:sldMk cId="797113482" sldId="260"/>
            <ac:spMk id="41" creationId="{120A258A-7540-488C-939C-9FFF23FC931A}"/>
          </ac:spMkLst>
        </pc:spChg>
        <pc:spChg chg="add mod">
          <ac:chgData name="Adrien Gruson" userId="56f094d6de07cb9c" providerId="LiveId" clId="{4AF14769-710B-4D35-B611-639862F44110}" dt="2021-06-25T16:32:27.413" v="848" actId="208"/>
          <ac:spMkLst>
            <pc:docMk/>
            <pc:sldMk cId="797113482" sldId="260"/>
            <ac:spMk id="42" creationId="{944FA77A-5FF4-4B80-B1E9-9EBE3F47211A}"/>
          </ac:spMkLst>
        </pc:spChg>
        <pc:spChg chg="add mod">
          <ac:chgData name="Adrien Gruson" userId="56f094d6de07cb9c" providerId="LiveId" clId="{4AF14769-710B-4D35-B611-639862F44110}" dt="2021-06-25T16:32:43.095" v="850"/>
          <ac:spMkLst>
            <pc:docMk/>
            <pc:sldMk cId="797113482" sldId="260"/>
            <ac:spMk id="43" creationId="{0CBB5753-105E-4C59-BD31-85DE79AC100E}"/>
          </ac:spMkLst>
        </pc:spChg>
        <pc:spChg chg="add mod">
          <ac:chgData name="Adrien Gruson" userId="56f094d6de07cb9c" providerId="LiveId" clId="{4AF14769-710B-4D35-B611-639862F44110}" dt="2021-06-25T16:32:43.095" v="850"/>
          <ac:spMkLst>
            <pc:docMk/>
            <pc:sldMk cId="797113482" sldId="260"/>
            <ac:spMk id="44" creationId="{016227E9-E183-4A09-89DD-0D43C9D598B5}"/>
          </ac:spMkLst>
        </pc:spChg>
        <pc:grpChg chg="del">
          <ac:chgData name="Adrien Gruson" userId="56f094d6de07cb9c" providerId="LiveId" clId="{4AF14769-710B-4D35-B611-639862F44110}" dt="2021-06-25T15:59:46.423" v="525" actId="478"/>
          <ac:grpSpMkLst>
            <pc:docMk/>
            <pc:sldMk cId="797113482" sldId="260"/>
            <ac:grpSpMk id="11" creationId="{80FBBBF8-EDC9-4829-B874-11760892B686}"/>
          </ac:grpSpMkLst>
        </pc:grpChg>
        <pc:picChg chg="del">
          <ac:chgData name="Adrien Gruson" userId="56f094d6de07cb9c" providerId="LiveId" clId="{4AF14769-710B-4D35-B611-639862F44110}" dt="2021-06-25T15:59:48.759" v="526" actId="478"/>
          <ac:picMkLst>
            <pc:docMk/>
            <pc:sldMk cId="797113482" sldId="260"/>
            <ac:picMk id="8" creationId="{C1AB9F4B-72D4-45E1-A6B6-8E7B6DD92648}"/>
          </ac:picMkLst>
        </pc:picChg>
        <pc:picChg chg="del">
          <ac:chgData name="Adrien Gruson" userId="56f094d6de07cb9c" providerId="LiveId" clId="{4AF14769-710B-4D35-B611-639862F44110}" dt="2021-06-25T15:59:48.759" v="526" actId="478"/>
          <ac:picMkLst>
            <pc:docMk/>
            <pc:sldMk cId="797113482" sldId="260"/>
            <ac:picMk id="9" creationId="{C0E23346-9867-475E-8C18-E8132A75ED90}"/>
          </ac:picMkLst>
        </pc:picChg>
        <pc:picChg chg="add mod">
          <ac:chgData name="Adrien Gruson" userId="56f094d6de07cb9c" providerId="LiveId" clId="{4AF14769-710B-4D35-B611-639862F44110}" dt="2021-06-25T16:32:14.419" v="845" actId="1076"/>
          <ac:picMkLst>
            <pc:docMk/>
            <pc:sldMk cId="797113482" sldId="260"/>
            <ac:picMk id="23" creationId="{B982C66C-2A48-4DD1-BF53-05A87563AA68}"/>
          </ac:picMkLst>
        </pc:picChg>
        <pc:picChg chg="add mod">
          <ac:chgData name="Adrien Gruson" userId="56f094d6de07cb9c" providerId="LiveId" clId="{4AF14769-710B-4D35-B611-639862F44110}" dt="2021-06-25T15:59:50.087" v="527"/>
          <ac:picMkLst>
            <pc:docMk/>
            <pc:sldMk cId="797113482" sldId="260"/>
            <ac:picMk id="24" creationId="{291F644D-9313-40C8-A9AE-8547DDB506EA}"/>
          </ac:picMkLst>
        </pc:picChg>
        <pc:picChg chg="add mod">
          <ac:chgData name="Adrien Gruson" userId="56f094d6de07cb9c" providerId="LiveId" clId="{4AF14769-710B-4D35-B611-639862F44110}" dt="2021-06-25T15:59:50.087" v="527"/>
          <ac:picMkLst>
            <pc:docMk/>
            <pc:sldMk cId="797113482" sldId="260"/>
            <ac:picMk id="26" creationId="{06708B92-D767-4DFA-800B-DAF1E95DEF84}"/>
          </ac:picMkLst>
        </pc:picChg>
        <pc:cxnChg chg="add mod">
          <ac:chgData name="Adrien Gruson" userId="56f094d6de07cb9c" providerId="LiveId" clId="{4AF14769-710B-4D35-B611-639862F44110}" dt="2021-06-25T15:59:50.087" v="527"/>
          <ac:cxnSpMkLst>
            <pc:docMk/>
            <pc:sldMk cId="797113482" sldId="260"/>
            <ac:cxnSpMk id="28" creationId="{FD42B084-2418-4FF5-B447-43975A6190C5}"/>
          </ac:cxnSpMkLst>
        </pc:cxnChg>
        <pc:cxnChg chg="add mod">
          <ac:chgData name="Adrien Gruson" userId="56f094d6de07cb9c" providerId="LiveId" clId="{4AF14769-710B-4D35-B611-639862F44110}" dt="2021-06-25T15:59:50.087" v="527"/>
          <ac:cxnSpMkLst>
            <pc:docMk/>
            <pc:sldMk cId="797113482" sldId="260"/>
            <ac:cxnSpMk id="29" creationId="{4BB0A78A-6A67-4A35-8F33-BC7F77AC4613}"/>
          </ac:cxnSpMkLst>
        </pc:cxnChg>
        <pc:cxnChg chg="add mod">
          <ac:chgData name="Adrien Gruson" userId="56f094d6de07cb9c" providerId="LiveId" clId="{4AF14769-710B-4D35-B611-639862F44110}" dt="2021-06-25T16:23:48.790" v="754"/>
          <ac:cxnSpMkLst>
            <pc:docMk/>
            <pc:sldMk cId="797113482" sldId="260"/>
            <ac:cxnSpMk id="37" creationId="{D9571EB1-2C41-4D8B-AE1A-9A07F175B4EB}"/>
          </ac:cxnSpMkLst>
        </pc:cxnChg>
      </pc:sldChg>
      <pc:sldChg chg="modSp mod addCm delCm">
        <pc:chgData name="Adrien Gruson" userId="56f094d6de07cb9c" providerId="LiveId" clId="{4AF14769-710B-4D35-B611-639862F44110}" dt="2021-06-26T00:08:02.181" v="2691" actId="1592"/>
        <pc:sldMkLst>
          <pc:docMk/>
          <pc:sldMk cId="3476011416" sldId="262"/>
        </pc:sldMkLst>
        <pc:spChg chg="mod">
          <ac:chgData name="Adrien Gruson" userId="56f094d6de07cb9c" providerId="LiveId" clId="{4AF14769-710B-4D35-B611-639862F44110}" dt="2021-06-26T00:06:59.700" v="2690" actId="20577"/>
          <ac:spMkLst>
            <pc:docMk/>
            <pc:sldMk cId="3476011416" sldId="262"/>
            <ac:spMk id="3" creationId="{628FF61D-7876-44E3-B17B-F76399EDFA6E}"/>
          </ac:spMkLst>
        </pc:spChg>
      </pc:sldChg>
      <pc:sldChg chg="addSp modSp mod modAnim">
        <pc:chgData name="Adrien Gruson" userId="56f094d6de07cb9c" providerId="LiveId" clId="{4AF14769-710B-4D35-B611-639862F44110}" dt="2021-06-25T22:09:03.500" v="3083" actId="207"/>
        <pc:sldMkLst>
          <pc:docMk/>
          <pc:sldMk cId="245745952" sldId="268"/>
        </pc:sldMkLst>
        <pc:spChg chg="add mod">
          <ac:chgData name="Adrien Gruson" userId="56f094d6de07cb9c" providerId="LiveId" clId="{4AF14769-710B-4D35-B611-639862F44110}" dt="2021-06-25T22:09:03.500" v="3083" actId="207"/>
          <ac:spMkLst>
            <pc:docMk/>
            <pc:sldMk cId="245745952" sldId="268"/>
            <ac:spMk id="5" creationId="{3F5CDBEB-6A09-4D7F-A336-9C09D548CF27}"/>
          </ac:spMkLst>
        </pc:spChg>
      </pc:sldChg>
      <pc:sldChg chg="addSp delSp modSp del mod delCm">
        <pc:chgData name="Adrien Gruson" userId="56f094d6de07cb9c" providerId="LiveId" clId="{4AF14769-710B-4D35-B611-639862F44110}" dt="2021-06-25T21:57:46.495" v="3045" actId="2696"/>
        <pc:sldMkLst>
          <pc:docMk/>
          <pc:sldMk cId="266521923" sldId="270"/>
        </pc:sldMkLst>
        <pc:spChg chg="add del mod">
          <ac:chgData name="Adrien Gruson" userId="56f094d6de07cb9c" providerId="LiveId" clId="{4AF14769-710B-4D35-B611-639862F44110}" dt="2021-06-25T21:41:18.035" v="2809" actId="478"/>
          <ac:spMkLst>
            <pc:docMk/>
            <pc:sldMk cId="266521923" sldId="270"/>
            <ac:spMk id="4" creationId="{C77FC09B-E2A6-4343-A14B-C9509FA90626}"/>
          </ac:spMkLst>
        </pc:spChg>
      </pc:sldChg>
      <pc:sldChg chg="add mod modShow">
        <pc:chgData name="Adrien Gruson" userId="56f094d6de07cb9c" providerId="LiveId" clId="{4AF14769-710B-4D35-B611-639862F44110}" dt="2021-06-25T21:57:56.925" v="3047" actId="729"/>
        <pc:sldMkLst>
          <pc:docMk/>
          <pc:sldMk cId="1826381462" sldId="270"/>
        </pc:sldMkLst>
      </pc:sldChg>
      <pc:sldChg chg="modSp mod">
        <pc:chgData name="Adrien Gruson" userId="56f094d6de07cb9c" providerId="LiveId" clId="{4AF14769-710B-4D35-B611-639862F44110}" dt="2021-06-25T23:48:49.437" v="2299" actId="20577"/>
        <pc:sldMkLst>
          <pc:docMk/>
          <pc:sldMk cId="1628094473" sldId="273"/>
        </pc:sldMkLst>
        <pc:spChg chg="mod">
          <ac:chgData name="Adrien Gruson" userId="56f094d6de07cb9c" providerId="LiveId" clId="{4AF14769-710B-4D35-B611-639862F44110}" dt="2021-06-25T23:48:40.408" v="2287" actId="20577"/>
          <ac:spMkLst>
            <pc:docMk/>
            <pc:sldMk cId="1628094473" sldId="273"/>
            <ac:spMk id="56" creationId="{CE9A4FD9-489C-497D-8429-6D2C30DB7B78}"/>
          </ac:spMkLst>
        </pc:spChg>
        <pc:spChg chg="mod">
          <ac:chgData name="Adrien Gruson" userId="56f094d6de07cb9c" providerId="LiveId" clId="{4AF14769-710B-4D35-B611-639862F44110}" dt="2021-06-25T23:48:49.437" v="2299" actId="20577"/>
          <ac:spMkLst>
            <pc:docMk/>
            <pc:sldMk cId="1628094473" sldId="273"/>
            <ac:spMk id="57" creationId="{680D2B91-3C40-48B0-89D4-7D86E5F25B9B}"/>
          </ac:spMkLst>
        </pc:spChg>
        <pc:spChg chg="mod ord">
          <ac:chgData name="Adrien Gruson" userId="56f094d6de07cb9c" providerId="LiveId" clId="{4AF14769-710B-4D35-B611-639862F44110}" dt="2021-06-25T15:52:20.142" v="467" actId="166"/>
          <ac:spMkLst>
            <pc:docMk/>
            <pc:sldMk cId="1628094473" sldId="273"/>
            <ac:spMk id="63" creationId="{D4E3D070-0EA5-4BC0-9907-D5EC4DAB14D6}"/>
          </ac:spMkLst>
        </pc:spChg>
        <pc:spChg chg="mod">
          <ac:chgData name="Adrien Gruson" userId="56f094d6de07cb9c" providerId="LiveId" clId="{4AF14769-710B-4D35-B611-639862F44110}" dt="2021-06-25T15:52:08.377" v="464"/>
          <ac:spMkLst>
            <pc:docMk/>
            <pc:sldMk cId="1628094473" sldId="273"/>
            <ac:spMk id="69" creationId="{4E565F9A-A9B1-48B7-A25D-BA08718C9EA9}"/>
          </ac:spMkLst>
        </pc:spChg>
        <pc:spChg chg="mod ord">
          <ac:chgData name="Adrien Gruson" userId="56f094d6de07cb9c" providerId="LiveId" clId="{4AF14769-710B-4D35-B611-639862F44110}" dt="2021-06-25T15:51:48.491" v="458" actId="167"/>
          <ac:spMkLst>
            <pc:docMk/>
            <pc:sldMk cId="1628094473" sldId="273"/>
            <ac:spMk id="71" creationId="{6CC4C0D2-1A97-44E0-B862-AC5E6B1B259D}"/>
          </ac:spMkLst>
        </pc:spChg>
        <pc:spChg chg="mod ord">
          <ac:chgData name="Adrien Gruson" userId="56f094d6de07cb9c" providerId="LiveId" clId="{4AF14769-710B-4D35-B611-639862F44110}" dt="2021-06-25T15:51:54.432" v="461" actId="167"/>
          <ac:spMkLst>
            <pc:docMk/>
            <pc:sldMk cId="1628094473" sldId="273"/>
            <ac:spMk id="72" creationId="{142347D6-2303-4F3C-B38E-A39482E0ADFE}"/>
          </ac:spMkLst>
        </pc:spChg>
        <pc:picChg chg="mod">
          <ac:chgData name="Adrien Gruson" userId="56f094d6de07cb9c" providerId="LiveId" clId="{4AF14769-710B-4D35-B611-639862F44110}" dt="2021-06-25T15:52:06.120" v="462" actId="108"/>
          <ac:picMkLst>
            <pc:docMk/>
            <pc:sldMk cId="1628094473" sldId="273"/>
            <ac:picMk id="67" creationId="{9A1DB54B-FC45-498F-9020-BA10AC851169}"/>
          </ac:picMkLst>
        </pc:picChg>
        <pc:cxnChg chg="mod">
          <ac:chgData name="Adrien Gruson" userId="56f094d6de07cb9c" providerId="LiveId" clId="{4AF14769-710B-4D35-B611-639862F44110}" dt="2021-06-25T16:50:03.442" v="1099" actId="208"/>
          <ac:cxnSpMkLst>
            <pc:docMk/>
            <pc:sldMk cId="1628094473" sldId="273"/>
            <ac:cxnSpMk id="64" creationId="{A7F0C7CE-C248-4A67-9A68-65685EB2A2EB}"/>
          </ac:cxnSpMkLst>
        </pc:cxnChg>
      </pc:sldChg>
      <pc:sldChg chg="del">
        <pc:chgData name="Adrien Gruson" userId="56f094d6de07cb9c" providerId="LiveId" clId="{4AF14769-710B-4D35-B611-639862F44110}" dt="2021-06-25T16:40:11.991" v="959" actId="47"/>
        <pc:sldMkLst>
          <pc:docMk/>
          <pc:sldMk cId="2955733923" sldId="279"/>
        </pc:sldMkLst>
      </pc:sldChg>
      <pc:sldChg chg="addSp delSp modSp mod modTransition delAnim modAnim addCm modCm">
        <pc:chgData name="Adrien Gruson" userId="56f094d6de07cb9c" providerId="LiveId" clId="{4AF14769-710B-4D35-B611-639862F44110}" dt="2021-06-25T23:09:33.068" v="2257"/>
        <pc:sldMkLst>
          <pc:docMk/>
          <pc:sldMk cId="418674618" sldId="282"/>
        </pc:sldMkLst>
        <pc:spChg chg="add mod">
          <ac:chgData name="Adrien Gruson" userId="56f094d6de07cb9c" providerId="LiveId" clId="{4AF14769-710B-4D35-B611-639862F44110}" dt="2021-06-25T22:58:17.555" v="2142" actId="1037"/>
          <ac:spMkLst>
            <pc:docMk/>
            <pc:sldMk cId="418674618" sldId="282"/>
            <ac:spMk id="5" creationId="{91904A44-2CBE-4DA1-A749-7BD8F571B917}"/>
          </ac:spMkLst>
        </pc:spChg>
        <pc:spChg chg="add mod">
          <ac:chgData name="Adrien Gruson" userId="56f094d6de07cb9c" providerId="LiveId" clId="{4AF14769-710B-4D35-B611-639862F44110}" dt="2021-06-25T22:58:11.230" v="2139" actId="1076"/>
          <ac:spMkLst>
            <pc:docMk/>
            <pc:sldMk cId="418674618" sldId="282"/>
            <ac:spMk id="14" creationId="{AC706859-07D5-487E-B6E8-467E712546BB}"/>
          </ac:spMkLst>
        </pc:spChg>
        <pc:spChg chg="add del mod">
          <ac:chgData name="Adrien Gruson" userId="56f094d6de07cb9c" providerId="LiveId" clId="{4AF14769-710B-4D35-B611-639862F44110}" dt="2021-06-25T22:48:41.258" v="1892" actId="478"/>
          <ac:spMkLst>
            <pc:docMk/>
            <pc:sldMk cId="418674618" sldId="282"/>
            <ac:spMk id="21" creationId="{78E5C5F1-11DA-4CAE-8903-6ECA90D6A9D8}"/>
          </ac:spMkLst>
        </pc:spChg>
        <pc:spChg chg="del">
          <ac:chgData name="Adrien Gruson" userId="56f094d6de07cb9c" providerId="LiveId" clId="{4AF14769-710B-4D35-B611-639862F44110}" dt="2021-06-25T22:27:45.401" v="1249" actId="478"/>
          <ac:spMkLst>
            <pc:docMk/>
            <pc:sldMk cId="418674618" sldId="282"/>
            <ac:spMk id="23" creationId="{29DED854-71CF-4D0D-8A16-8C550564E457}"/>
          </ac:spMkLst>
        </pc:spChg>
        <pc:spChg chg="add del">
          <ac:chgData name="Adrien Gruson" userId="56f094d6de07cb9c" providerId="LiveId" clId="{4AF14769-710B-4D35-B611-639862F44110}" dt="2021-06-25T22:55:13.254" v="2079" actId="21"/>
          <ac:spMkLst>
            <pc:docMk/>
            <pc:sldMk cId="418674618" sldId="282"/>
            <ac:spMk id="25" creationId="{D2DCEC48-026F-4F78-9950-16657203A90C}"/>
          </ac:spMkLst>
        </pc:spChg>
        <pc:spChg chg="add mod">
          <ac:chgData name="Adrien Gruson" userId="56f094d6de07cb9c" providerId="LiveId" clId="{4AF14769-710B-4D35-B611-639862F44110}" dt="2021-06-25T22:31:04.568" v="1446" actId="1076"/>
          <ac:spMkLst>
            <pc:docMk/>
            <pc:sldMk cId="418674618" sldId="282"/>
            <ac:spMk id="27" creationId="{28A34573-66BD-405C-92A8-EE2BA6AC6159}"/>
          </ac:spMkLst>
        </pc:spChg>
        <pc:spChg chg="mod">
          <ac:chgData name="Adrien Gruson" userId="56f094d6de07cb9c" providerId="LiveId" clId="{4AF14769-710B-4D35-B611-639862F44110}" dt="2021-06-25T22:48:51.457" v="1894"/>
          <ac:spMkLst>
            <pc:docMk/>
            <pc:sldMk cId="418674618" sldId="282"/>
            <ac:spMk id="28" creationId="{9E526694-7714-4A62-8F4A-B0C59E6C5E6C}"/>
          </ac:spMkLst>
        </pc:spChg>
        <pc:spChg chg="mod">
          <ac:chgData name="Adrien Gruson" userId="56f094d6de07cb9c" providerId="LiveId" clId="{4AF14769-710B-4D35-B611-639862F44110}" dt="2021-06-25T22:48:51.457" v="1894"/>
          <ac:spMkLst>
            <pc:docMk/>
            <pc:sldMk cId="418674618" sldId="282"/>
            <ac:spMk id="31" creationId="{349DDDA9-BC1E-4B41-864E-50883C7A805F}"/>
          </ac:spMkLst>
        </pc:spChg>
        <pc:spChg chg="mod">
          <ac:chgData name="Adrien Gruson" userId="56f094d6de07cb9c" providerId="LiveId" clId="{4AF14769-710B-4D35-B611-639862F44110}" dt="2021-06-25T22:48:51.457" v="1894"/>
          <ac:spMkLst>
            <pc:docMk/>
            <pc:sldMk cId="418674618" sldId="282"/>
            <ac:spMk id="34" creationId="{3DE32A2D-EF54-4ACE-B9ED-1A5A7974C6B9}"/>
          </ac:spMkLst>
        </pc:spChg>
        <pc:spChg chg="mod">
          <ac:chgData name="Adrien Gruson" userId="56f094d6de07cb9c" providerId="LiveId" clId="{4AF14769-710B-4D35-B611-639862F44110}" dt="2021-06-25T22:49:35.233" v="1913" actId="1076"/>
          <ac:spMkLst>
            <pc:docMk/>
            <pc:sldMk cId="418674618" sldId="282"/>
            <ac:spMk id="38" creationId="{E98DD973-F9CC-4385-9633-747F81950657}"/>
          </ac:spMkLst>
        </pc:spChg>
        <pc:spChg chg="mod">
          <ac:chgData name="Adrien Gruson" userId="56f094d6de07cb9c" providerId="LiveId" clId="{4AF14769-710B-4D35-B611-639862F44110}" dt="2021-06-25T22:49:32.181" v="1912" actId="1076"/>
          <ac:spMkLst>
            <pc:docMk/>
            <pc:sldMk cId="418674618" sldId="282"/>
            <ac:spMk id="39" creationId="{AC426442-5D21-487F-B7D7-464981AFE460}"/>
          </ac:spMkLst>
        </pc:spChg>
        <pc:spChg chg="mod">
          <ac:chgData name="Adrien Gruson" userId="56f094d6de07cb9c" providerId="LiveId" clId="{4AF14769-710B-4D35-B611-639862F44110}" dt="2021-06-25T22:48:51.457" v="1894"/>
          <ac:spMkLst>
            <pc:docMk/>
            <pc:sldMk cId="418674618" sldId="282"/>
            <ac:spMk id="40" creationId="{EC6C6991-3C8A-48F6-82A4-4DCA90DC3DE7}"/>
          </ac:spMkLst>
        </pc:spChg>
        <pc:spChg chg="add del mod">
          <ac:chgData name="Adrien Gruson" userId="56f094d6de07cb9c" providerId="LiveId" clId="{4AF14769-710B-4D35-B611-639862F44110}" dt="2021-06-25T22:51:56.163" v="1995" actId="478"/>
          <ac:spMkLst>
            <pc:docMk/>
            <pc:sldMk cId="418674618" sldId="282"/>
            <ac:spMk id="41" creationId="{FDCBCC14-2DBE-445B-92B0-E3762A5A4820}"/>
          </ac:spMkLst>
        </pc:spChg>
        <pc:spChg chg="add mod">
          <ac:chgData name="Adrien Gruson" userId="56f094d6de07cb9c" providerId="LiveId" clId="{4AF14769-710B-4D35-B611-639862F44110}" dt="2021-06-25T22:58:23.046" v="2143" actId="1076"/>
          <ac:spMkLst>
            <pc:docMk/>
            <pc:sldMk cId="418674618" sldId="282"/>
            <ac:spMk id="42" creationId="{70E9CEAF-2BE5-4467-9380-45611E68A27E}"/>
          </ac:spMkLst>
        </pc:spChg>
        <pc:grpChg chg="add del mod">
          <ac:chgData name="Adrien Gruson" userId="56f094d6de07cb9c" providerId="LiveId" clId="{4AF14769-710B-4D35-B611-639862F44110}" dt="2021-06-25T22:50:12.779" v="1918" actId="478"/>
          <ac:grpSpMkLst>
            <pc:docMk/>
            <pc:sldMk cId="418674618" sldId="282"/>
            <ac:grpSpMk id="8" creationId="{F6601FE5-E1F7-40F1-9254-6C70EE30C19A}"/>
          </ac:grpSpMkLst>
        </pc:grpChg>
        <pc:grpChg chg="add mod">
          <ac:chgData name="Adrien Gruson" userId="56f094d6de07cb9c" providerId="LiveId" clId="{4AF14769-710B-4D35-B611-639862F44110}" dt="2021-06-25T22:49:21.146" v="1908" actId="164"/>
          <ac:grpSpMkLst>
            <pc:docMk/>
            <pc:sldMk cId="418674618" sldId="282"/>
            <ac:grpSpMk id="23" creationId="{EC70C8A1-2C63-4C96-9AED-E01E3E1FB4AC}"/>
          </ac:grpSpMkLst>
        </pc:grpChg>
        <pc:grpChg chg="add mod">
          <ac:chgData name="Adrien Gruson" userId="56f094d6de07cb9c" providerId="LiveId" clId="{4AF14769-710B-4D35-B611-639862F44110}" dt="2021-06-25T22:49:21.146" v="1908" actId="164"/>
          <ac:grpSpMkLst>
            <pc:docMk/>
            <pc:sldMk cId="418674618" sldId="282"/>
            <ac:grpSpMk id="32" creationId="{2960B19F-5333-48CE-A983-888C58BDBBFD}"/>
          </ac:grpSpMkLst>
        </pc:grpChg>
        <pc:grpChg chg="add mod">
          <ac:chgData name="Adrien Gruson" userId="56f094d6de07cb9c" providerId="LiveId" clId="{4AF14769-710B-4D35-B611-639862F44110}" dt="2021-06-25T22:49:21.146" v="1908" actId="164"/>
          <ac:grpSpMkLst>
            <pc:docMk/>
            <pc:sldMk cId="418674618" sldId="282"/>
            <ac:grpSpMk id="35" creationId="{B8AE5E7B-8B40-4F8A-ACF0-3DCE59880E2C}"/>
          </ac:grpSpMkLst>
        </pc:grpChg>
        <pc:picChg chg="del">
          <ac:chgData name="Adrien Gruson" userId="56f094d6de07cb9c" providerId="LiveId" clId="{4AF14769-710B-4D35-B611-639862F44110}" dt="2021-06-25T22:31:37.653" v="1447" actId="478"/>
          <ac:picMkLst>
            <pc:docMk/>
            <pc:sldMk cId="418674618" sldId="282"/>
            <ac:picMk id="6" creationId="{E6CC49C8-726C-4F71-9A3D-7E6BB6528260}"/>
          </ac:picMkLst>
        </pc:picChg>
        <pc:picChg chg="del mod">
          <ac:chgData name="Adrien Gruson" userId="56f094d6de07cb9c" providerId="LiveId" clId="{4AF14769-710B-4D35-B611-639862F44110}" dt="2021-06-25T22:55:34.674" v="2092" actId="478"/>
          <ac:picMkLst>
            <pc:docMk/>
            <pc:sldMk cId="418674618" sldId="282"/>
            <ac:picMk id="9" creationId="{E452510D-8FFB-4D59-98FC-F726EC027A4B}"/>
          </ac:picMkLst>
        </pc:picChg>
        <pc:picChg chg="add del">
          <ac:chgData name="Adrien Gruson" userId="56f094d6de07cb9c" providerId="LiveId" clId="{4AF14769-710B-4D35-B611-639862F44110}" dt="2021-06-25T22:55:13.254" v="2079" actId="21"/>
          <ac:picMkLst>
            <pc:docMk/>
            <pc:sldMk cId="418674618" sldId="282"/>
            <ac:picMk id="11" creationId="{8FCD9FE3-4899-4FAE-BE2F-E0C0C577CA07}"/>
          </ac:picMkLst>
        </pc:picChg>
        <pc:picChg chg="del">
          <ac:chgData name="Adrien Gruson" userId="56f094d6de07cb9c" providerId="LiveId" clId="{4AF14769-710B-4D35-B611-639862F44110}" dt="2021-06-25T22:31:00.632" v="1445" actId="478"/>
          <ac:picMkLst>
            <pc:docMk/>
            <pc:sldMk cId="418674618" sldId="282"/>
            <ac:picMk id="12" creationId="{D876396F-7C17-476D-B608-20F6AD3B2CA0}"/>
          </ac:picMkLst>
        </pc:picChg>
        <pc:picChg chg="del">
          <ac:chgData name="Adrien Gruson" userId="56f094d6de07cb9c" providerId="LiveId" clId="{4AF14769-710B-4D35-B611-639862F44110}" dt="2021-06-25T22:48:43.457" v="1893" actId="478"/>
          <ac:picMkLst>
            <pc:docMk/>
            <pc:sldMk cId="418674618" sldId="282"/>
            <ac:picMk id="13" creationId="{CB358D81-6BE8-4C7B-841D-DCE350FD0164}"/>
          </ac:picMkLst>
        </pc:picChg>
        <pc:cxnChg chg="mod">
          <ac:chgData name="Adrien Gruson" userId="56f094d6de07cb9c" providerId="LiveId" clId="{4AF14769-710B-4D35-B611-639862F44110}" dt="2021-06-25T22:48:51.457" v="1894"/>
          <ac:cxnSpMkLst>
            <pc:docMk/>
            <pc:sldMk cId="418674618" sldId="282"/>
            <ac:cxnSpMk id="29" creationId="{5910A582-9022-416F-A4F4-3B6DAA590716}"/>
          </ac:cxnSpMkLst>
        </pc:cxnChg>
        <pc:cxnChg chg="mod">
          <ac:chgData name="Adrien Gruson" userId="56f094d6de07cb9c" providerId="LiveId" clId="{4AF14769-710B-4D35-B611-639862F44110}" dt="2021-06-25T22:48:51.457" v="1894"/>
          <ac:cxnSpMkLst>
            <pc:docMk/>
            <pc:sldMk cId="418674618" sldId="282"/>
            <ac:cxnSpMk id="30" creationId="{DC395C13-8830-436E-9173-2454A5182E9D}"/>
          </ac:cxnSpMkLst>
        </pc:cxnChg>
        <pc:cxnChg chg="mod">
          <ac:chgData name="Adrien Gruson" userId="56f094d6de07cb9c" providerId="LiveId" clId="{4AF14769-710B-4D35-B611-639862F44110}" dt="2021-06-25T22:50:12.779" v="1918" actId="478"/>
          <ac:cxnSpMkLst>
            <pc:docMk/>
            <pc:sldMk cId="418674618" sldId="282"/>
            <ac:cxnSpMk id="33" creationId="{6B4E7FA2-CA13-43FE-B59B-1A675A992DD5}"/>
          </ac:cxnSpMkLst>
        </pc:cxnChg>
        <pc:cxnChg chg="mod">
          <ac:chgData name="Adrien Gruson" userId="56f094d6de07cb9c" providerId="LiveId" clId="{4AF14769-710B-4D35-B611-639862F44110}" dt="2021-06-25T22:48:51.457" v="1894"/>
          <ac:cxnSpMkLst>
            <pc:docMk/>
            <pc:sldMk cId="418674618" sldId="282"/>
            <ac:cxnSpMk id="36" creationId="{C5ED3FDA-9FAE-455A-91A7-CDD611043277}"/>
          </ac:cxnSpMkLst>
        </pc:cxnChg>
        <pc:cxnChg chg="mod">
          <ac:chgData name="Adrien Gruson" userId="56f094d6de07cb9c" providerId="LiveId" clId="{4AF14769-710B-4D35-B611-639862F44110}" dt="2021-06-25T22:50:12.779" v="1918" actId="478"/>
          <ac:cxnSpMkLst>
            <pc:docMk/>
            <pc:sldMk cId="418674618" sldId="282"/>
            <ac:cxnSpMk id="37" creationId="{4FE56E95-B43D-4038-A24C-39D5413CC754}"/>
          </ac:cxnSpMkLst>
        </pc:cxnChg>
        <pc:cxnChg chg="add del">
          <ac:chgData name="Adrien Gruson" userId="56f094d6de07cb9c" providerId="LiveId" clId="{4AF14769-710B-4D35-B611-639862F44110}" dt="2021-06-25T22:58:26.971" v="2144" actId="478"/>
          <ac:cxnSpMkLst>
            <pc:docMk/>
            <pc:sldMk cId="418674618" sldId="282"/>
            <ac:cxnSpMk id="43" creationId="{B43BCFBC-1274-47B7-BB87-8B15B49E8761}"/>
          </ac:cxnSpMkLst>
        </pc:cxnChg>
      </pc:sldChg>
      <pc:sldChg chg="addSp modSp">
        <pc:chgData name="Adrien Gruson" userId="56f094d6de07cb9c" providerId="LiveId" clId="{4AF14769-710B-4D35-B611-639862F44110}" dt="2021-06-25T15:55:54.142" v="517"/>
        <pc:sldMkLst>
          <pc:docMk/>
          <pc:sldMk cId="4062079033" sldId="285"/>
        </pc:sldMkLst>
        <pc:spChg chg="add mod">
          <ac:chgData name="Adrien Gruson" userId="56f094d6de07cb9c" providerId="LiveId" clId="{4AF14769-710B-4D35-B611-639862F44110}" dt="2021-06-25T15:55:54.142" v="517"/>
          <ac:spMkLst>
            <pc:docMk/>
            <pc:sldMk cId="4062079033" sldId="285"/>
            <ac:spMk id="15" creationId="{C66B78E3-B931-4A07-8733-6E906FCB87C5}"/>
          </ac:spMkLst>
        </pc:spChg>
      </pc:sldChg>
      <pc:sldChg chg="addCm modNotesTx">
        <pc:chgData name="Adrien Gruson" userId="56f094d6de07cb9c" providerId="LiveId" clId="{4AF14769-710B-4D35-B611-639862F44110}" dt="2021-06-25T23:59:11.163" v="2460" actId="1589"/>
        <pc:sldMkLst>
          <pc:docMk/>
          <pc:sldMk cId="3989509812" sldId="288"/>
        </pc:sldMkLst>
      </pc:sldChg>
      <pc:sldChg chg="addSp modSp">
        <pc:chgData name="Adrien Gruson" userId="56f094d6de07cb9c" providerId="LiveId" clId="{4AF14769-710B-4D35-B611-639862F44110}" dt="2021-06-25T15:56:15.018" v="520"/>
        <pc:sldMkLst>
          <pc:docMk/>
          <pc:sldMk cId="3178200285" sldId="291"/>
        </pc:sldMkLst>
        <pc:spChg chg="add mod">
          <ac:chgData name="Adrien Gruson" userId="56f094d6de07cb9c" providerId="LiveId" clId="{4AF14769-710B-4D35-B611-639862F44110}" dt="2021-06-25T15:56:15.018" v="520"/>
          <ac:spMkLst>
            <pc:docMk/>
            <pc:sldMk cId="3178200285" sldId="291"/>
            <ac:spMk id="11" creationId="{C667A1B0-E98C-4843-AFD4-A8BF3F8DBB45}"/>
          </ac:spMkLst>
        </pc:spChg>
      </pc:sldChg>
      <pc:sldChg chg="addSp delSp modSp mod modAnim">
        <pc:chgData name="Adrien Gruson" userId="56f094d6de07cb9c" providerId="LiveId" clId="{4AF14769-710B-4D35-B611-639862F44110}" dt="2021-06-25T21:38:21.428" v="2804"/>
        <pc:sldMkLst>
          <pc:docMk/>
          <pc:sldMk cId="1697724039" sldId="292"/>
        </pc:sldMkLst>
        <pc:spChg chg="mod">
          <ac:chgData name="Adrien Gruson" userId="56f094d6de07cb9c" providerId="LiveId" clId="{4AF14769-710B-4D35-B611-639862F44110}" dt="2021-06-25T21:38:21.428" v="2804"/>
          <ac:spMkLst>
            <pc:docMk/>
            <pc:sldMk cId="1697724039" sldId="292"/>
            <ac:spMk id="5" creationId="{889D08B5-FE4A-4FD7-ACDB-8EC9FAFBE8BA}"/>
          </ac:spMkLst>
        </pc:spChg>
        <pc:spChg chg="add del mod">
          <ac:chgData name="Adrien Gruson" userId="56f094d6de07cb9c" providerId="LiveId" clId="{4AF14769-710B-4D35-B611-639862F44110}" dt="2021-06-25T21:33:06.801" v="2750" actId="21"/>
          <ac:spMkLst>
            <pc:docMk/>
            <pc:sldMk cId="1697724039" sldId="292"/>
            <ac:spMk id="6" creationId="{144EA1CB-D9F9-4DB0-9A26-FCF57273DAA3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13" creationId="{472F8615-2F79-439A-AFB9-43CB420D6ACD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16" creationId="{A307A6B9-F9EC-4085-B55B-0B034FA17A8C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0" creationId="{4D314D99-86E5-4953-9EF9-90233F6722C3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1" creationId="{580B6606-2FA5-4CA1-8135-EB8629227E36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5" creationId="{07CC877F-5297-45F4-A92C-DBEB1C1EB110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6" creationId="{C3D39BAD-2C82-4635-9258-2C77B5553C26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7" creationId="{14EBDC10-F0AB-4077-A738-25C30DF69616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8" creationId="{04AB9199-0E2B-46D0-91F6-4FC962141F60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29" creationId="{01C80E62-4596-471D-BD36-2226D338C9B7}"/>
          </ac:spMkLst>
        </pc:spChg>
        <pc:spChg chg="add del mod">
          <ac:chgData name="Adrien Gruson" userId="56f094d6de07cb9c" providerId="LiveId" clId="{4AF14769-710B-4D35-B611-639862F44110}" dt="2021-06-25T16:19:55.866" v="715" actId="478"/>
          <ac:spMkLst>
            <pc:docMk/>
            <pc:sldMk cId="1697724039" sldId="292"/>
            <ac:spMk id="32" creationId="{F73E373F-F2AA-478F-84BB-23D2463A8420}"/>
          </ac:spMkLst>
        </pc:spChg>
        <pc:spChg chg="add del mod">
          <ac:chgData name="Adrien Gruson" userId="56f094d6de07cb9c" providerId="LiveId" clId="{4AF14769-710B-4D35-B611-639862F44110}" dt="2021-06-25T21:33:06.801" v="2750" actId="21"/>
          <ac:spMkLst>
            <pc:docMk/>
            <pc:sldMk cId="1697724039" sldId="292"/>
            <ac:spMk id="33" creationId="{78550FB4-774E-4B98-BF68-9E17A3B0FD2E}"/>
          </ac:spMkLst>
        </pc:spChg>
        <pc:spChg chg="add del mod">
          <ac:chgData name="Adrien Gruson" userId="56f094d6de07cb9c" providerId="LiveId" clId="{4AF14769-710B-4D35-B611-639862F44110}" dt="2021-06-25T21:33:06.801" v="2750" actId="21"/>
          <ac:spMkLst>
            <pc:docMk/>
            <pc:sldMk cId="1697724039" sldId="292"/>
            <ac:spMk id="34" creationId="{83627751-4F97-4B2B-B1E2-CCA063B2C7CE}"/>
          </ac:spMkLst>
        </pc:spChg>
        <pc:picChg chg="del">
          <ac:chgData name="Adrien Gruson" userId="56f094d6de07cb9c" providerId="LiveId" clId="{4AF14769-710B-4D35-B611-639862F44110}" dt="2021-06-25T16:15:25.999" v="704" actId="478"/>
          <ac:picMkLst>
            <pc:docMk/>
            <pc:sldMk cId="1697724039" sldId="292"/>
            <ac:picMk id="7" creationId="{3A5BF99E-F702-4B97-8395-747F29B5CD37}"/>
          </ac:picMkLst>
        </pc:picChg>
        <pc:picChg chg="add del mod ord">
          <ac:chgData name="Adrien Gruson" userId="56f094d6de07cb9c" providerId="LiveId" clId="{4AF14769-710B-4D35-B611-639862F44110}" dt="2021-06-25T16:35:42.563" v="870" actId="167"/>
          <ac:picMkLst>
            <pc:docMk/>
            <pc:sldMk cId="1697724039" sldId="292"/>
            <ac:picMk id="14" creationId="{0C5C6E8F-B209-4494-87E4-63CCDDBD6B0D}"/>
          </ac:picMkLst>
        </pc:picChg>
        <pc:picChg chg="add del mod">
          <ac:chgData name="Adrien Gruson" userId="56f094d6de07cb9c" providerId="LiveId" clId="{4AF14769-710B-4D35-B611-639862F44110}" dt="2021-06-25T16:19:55.866" v="715" actId="478"/>
          <ac:picMkLst>
            <pc:docMk/>
            <pc:sldMk cId="1697724039" sldId="292"/>
            <ac:picMk id="15" creationId="{CFDA7CF4-79D8-49C9-9DF1-413CF487CCFD}"/>
          </ac:picMkLst>
        </pc:picChg>
        <pc:picChg chg="add del mod">
          <ac:chgData name="Adrien Gruson" userId="56f094d6de07cb9c" providerId="LiveId" clId="{4AF14769-710B-4D35-B611-639862F44110}" dt="2021-06-25T16:19:55.866" v="715" actId="478"/>
          <ac:picMkLst>
            <pc:docMk/>
            <pc:sldMk cId="1697724039" sldId="292"/>
            <ac:picMk id="17" creationId="{C354DAF5-48A4-4787-89BA-96CE82614FD6}"/>
          </ac:picMkLst>
        </pc:picChg>
        <pc:cxnChg chg="add del mod">
          <ac:chgData name="Adrien Gruson" userId="56f094d6de07cb9c" providerId="LiveId" clId="{4AF14769-710B-4D35-B611-639862F44110}" dt="2021-06-25T21:33:06.801" v="2750" actId="21"/>
          <ac:cxnSpMkLst>
            <pc:docMk/>
            <pc:sldMk cId="1697724039" sldId="292"/>
            <ac:cxnSpMk id="11" creationId="{7FEA3FE0-5644-4D06-8E07-D2C097ECDCE7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18" creationId="{476B9443-0527-4214-93DE-E35AAFA36244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19" creationId="{2DB86106-9D59-4BC7-8A84-343E68C6A05D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22" creationId="{9BE49CCD-4E82-44B8-9B3F-A1A2C04C79DC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23" creationId="{9B565A8C-4D8F-491B-986E-B408704B6DF6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24" creationId="{A993BBBD-3D56-41E0-90F4-1F2FD913E782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30" creationId="{5A1283CA-0CEA-46E9-8AA7-39ACCB253D93}"/>
          </ac:cxnSpMkLst>
        </pc:cxnChg>
        <pc:cxnChg chg="add del mod">
          <ac:chgData name="Adrien Gruson" userId="56f094d6de07cb9c" providerId="LiveId" clId="{4AF14769-710B-4D35-B611-639862F44110}" dt="2021-06-25T16:19:55.866" v="715" actId="478"/>
          <ac:cxnSpMkLst>
            <pc:docMk/>
            <pc:sldMk cId="1697724039" sldId="292"/>
            <ac:cxnSpMk id="31" creationId="{FE712286-8D20-4F18-8014-C021C570076D}"/>
          </ac:cxnSpMkLst>
        </pc:cxnChg>
      </pc:sldChg>
      <pc:sldChg chg="addSp delSp modSp mod modNotesTx">
        <pc:chgData name="Adrien Gruson" userId="56f094d6de07cb9c" providerId="LiveId" clId="{4AF14769-710B-4D35-B611-639862F44110}" dt="2021-06-25T16:23:22.847" v="749" actId="478"/>
        <pc:sldMkLst>
          <pc:docMk/>
          <pc:sldMk cId="1037360336" sldId="293"/>
        </pc:sldMkLst>
        <pc:spChg chg="del mod">
          <ac:chgData name="Adrien Gruson" userId="56f094d6de07cb9c" providerId="LiveId" clId="{4AF14769-710B-4D35-B611-639862F44110}" dt="2021-06-25T15:34:06.247" v="290" actId="478"/>
          <ac:spMkLst>
            <pc:docMk/>
            <pc:sldMk cId="1037360336" sldId="293"/>
            <ac:spMk id="7" creationId="{0EEDC47B-E626-4548-BEE9-329212315FF3}"/>
          </ac:spMkLst>
        </pc:spChg>
        <pc:spChg chg="del mod">
          <ac:chgData name="Adrien Gruson" userId="56f094d6de07cb9c" providerId="LiveId" clId="{4AF14769-710B-4D35-B611-639862F44110}" dt="2021-06-25T15:34:06.247" v="290" actId="478"/>
          <ac:spMkLst>
            <pc:docMk/>
            <pc:sldMk cId="1037360336" sldId="293"/>
            <ac:spMk id="15" creationId="{FA61406C-5F6D-41BD-AD49-768E313A2C2D}"/>
          </ac:spMkLst>
        </pc:spChg>
        <pc:spChg chg="del mod">
          <ac:chgData name="Adrien Gruson" userId="56f094d6de07cb9c" providerId="LiveId" clId="{4AF14769-710B-4D35-B611-639862F44110}" dt="2021-06-25T15:34:06.247" v="290" actId="478"/>
          <ac:spMkLst>
            <pc:docMk/>
            <pc:sldMk cId="1037360336" sldId="293"/>
            <ac:spMk id="16" creationId="{6233BA7C-F677-4D68-9EE4-46A2C4DED50F}"/>
          </ac:spMkLst>
        </pc:spChg>
        <pc:spChg chg="add del mod">
          <ac:chgData name="Adrien Gruson" userId="56f094d6de07cb9c" providerId="LiveId" clId="{4AF14769-710B-4D35-B611-639862F44110}" dt="2021-06-25T15:59:23.211" v="523" actId="1076"/>
          <ac:spMkLst>
            <pc:docMk/>
            <pc:sldMk cId="1037360336" sldId="293"/>
            <ac:spMk id="20" creationId="{17111CF2-9D46-45DC-A79E-5147F0818141}"/>
          </ac:spMkLst>
        </pc:spChg>
        <pc:spChg chg="add del mod">
          <ac:chgData name="Adrien Gruson" userId="56f094d6de07cb9c" providerId="LiveId" clId="{4AF14769-710B-4D35-B611-639862F44110}" dt="2021-06-25T16:20:33.048" v="718" actId="478"/>
          <ac:spMkLst>
            <pc:docMk/>
            <pc:sldMk cId="1037360336" sldId="293"/>
            <ac:spMk id="21" creationId="{078F42D5-33EF-4651-AF56-A4CE60F816C8}"/>
          </ac:spMkLst>
        </pc:spChg>
        <pc:spChg chg="add del mod">
          <ac:chgData name="Adrien Gruson" userId="56f094d6de07cb9c" providerId="LiveId" clId="{4AF14769-710B-4D35-B611-639862F44110}" dt="2021-06-25T16:20:33.048" v="718" actId="478"/>
          <ac:spMkLst>
            <pc:docMk/>
            <pc:sldMk cId="1037360336" sldId="293"/>
            <ac:spMk id="22" creationId="{0080ACBA-3A49-477D-BCCD-8F7571910160}"/>
          </ac:spMkLst>
        </pc:spChg>
        <pc:spChg chg="add del mod">
          <ac:chgData name="Adrien Gruson" userId="56f094d6de07cb9c" providerId="LiveId" clId="{4AF14769-710B-4D35-B611-639862F44110}" dt="2021-06-25T16:20:36.384" v="719" actId="478"/>
          <ac:spMkLst>
            <pc:docMk/>
            <pc:sldMk cId="1037360336" sldId="293"/>
            <ac:spMk id="24" creationId="{80D5ED70-10E8-4A69-B718-FE06D89EF137}"/>
          </ac:spMkLst>
        </pc:spChg>
        <pc:spChg chg="add del mod">
          <ac:chgData name="Adrien Gruson" userId="56f094d6de07cb9c" providerId="LiveId" clId="{4AF14769-710B-4D35-B611-639862F44110}" dt="2021-06-25T16:20:38.081" v="720" actId="478"/>
          <ac:spMkLst>
            <pc:docMk/>
            <pc:sldMk cId="1037360336" sldId="293"/>
            <ac:spMk id="25" creationId="{FBB367EA-938A-46E8-920A-F0FB81E6E967}"/>
          </ac:spMkLst>
        </pc:spChg>
        <pc:spChg chg="add mod">
          <ac:chgData name="Adrien Gruson" userId="56f094d6de07cb9c" providerId="LiveId" clId="{4AF14769-710B-4D35-B611-639862F44110}" dt="2021-06-25T15:51:13.498" v="455" actId="1076"/>
          <ac:spMkLst>
            <pc:docMk/>
            <pc:sldMk cId="1037360336" sldId="293"/>
            <ac:spMk id="28" creationId="{08C318DC-025E-4351-A812-0C087F4E03A8}"/>
          </ac:spMkLst>
        </pc:spChg>
        <pc:spChg chg="add mod">
          <ac:chgData name="Adrien Gruson" userId="56f094d6de07cb9c" providerId="LiveId" clId="{4AF14769-710B-4D35-B611-639862F44110}" dt="2021-06-25T15:51:13.498" v="455" actId="1076"/>
          <ac:spMkLst>
            <pc:docMk/>
            <pc:sldMk cId="1037360336" sldId="293"/>
            <ac:spMk id="30" creationId="{CAD5A74B-530C-48B8-86F9-385FF1DED7EF}"/>
          </ac:spMkLst>
        </pc:spChg>
        <pc:spChg chg="add mod">
          <ac:chgData name="Adrien Gruson" userId="56f094d6de07cb9c" providerId="LiveId" clId="{4AF14769-710B-4D35-B611-639862F44110}" dt="2021-06-25T15:51:13.498" v="455" actId="1076"/>
          <ac:spMkLst>
            <pc:docMk/>
            <pc:sldMk cId="1037360336" sldId="293"/>
            <ac:spMk id="33" creationId="{5AAF97F9-7819-41E2-BBBB-727E077E830B}"/>
          </ac:spMkLst>
        </pc:spChg>
        <pc:spChg chg="add mod ord">
          <ac:chgData name="Adrien Gruson" userId="56f094d6de07cb9c" providerId="LiveId" clId="{4AF14769-710B-4D35-B611-639862F44110}" dt="2021-06-25T16:23:18.127" v="748" actId="166"/>
          <ac:spMkLst>
            <pc:docMk/>
            <pc:sldMk cId="1037360336" sldId="293"/>
            <ac:spMk id="34" creationId="{4866FBAB-762F-4713-B598-0DFDB572E5B5}"/>
          </ac:spMkLst>
        </pc:spChg>
        <pc:spChg chg="add mod">
          <ac:chgData name="Adrien Gruson" userId="56f094d6de07cb9c" providerId="LiveId" clId="{4AF14769-710B-4D35-B611-639862F44110}" dt="2021-06-25T16:04:02.256" v="580" actId="403"/>
          <ac:spMkLst>
            <pc:docMk/>
            <pc:sldMk cId="1037360336" sldId="293"/>
            <ac:spMk id="36" creationId="{5B3BE223-471E-4D2F-89D9-67A909A76CBE}"/>
          </ac:spMkLst>
        </pc:spChg>
        <pc:spChg chg="add mod">
          <ac:chgData name="Adrien Gruson" userId="56f094d6de07cb9c" providerId="LiveId" clId="{4AF14769-710B-4D35-B611-639862F44110}" dt="2021-06-25T16:04:06.747" v="581" actId="1076"/>
          <ac:spMkLst>
            <pc:docMk/>
            <pc:sldMk cId="1037360336" sldId="293"/>
            <ac:spMk id="37" creationId="{671104DD-2450-433A-ADD3-EEF3C7CD8055}"/>
          </ac:spMkLst>
        </pc:spChg>
        <pc:spChg chg="add mod">
          <ac:chgData name="Adrien Gruson" userId="56f094d6de07cb9c" providerId="LiveId" clId="{4AF14769-710B-4D35-B611-639862F44110}" dt="2021-06-25T16:04:24.679" v="589" actId="1076"/>
          <ac:spMkLst>
            <pc:docMk/>
            <pc:sldMk cId="1037360336" sldId="293"/>
            <ac:spMk id="38" creationId="{BC73BBEC-33DB-4FCE-BAFB-5C4682B7B7B4}"/>
          </ac:spMkLst>
        </pc:spChg>
        <pc:grpChg chg="del mod">
          <ac:chgData name="Adrien Gruson" userId="56f094d6de07cb9c" providerId="LiveId" clId="{4AF14769-710B-4D35-B611-639862F44110}" dt="2021-06-25T15:51:09.368" v="453" actId="478"/>
          <ac:grpSpMkLst>
            <pc:docMk/>
            <pc:sldMk cId="1037360336" sldId="293"/>
            <ac:grpSpMk id="8" creationId="{EA14C21B-ACBF-49D5-B424-7EDFC82D1AC9}"/>
          </ac:grpSpMkLst>
        </pc:grpChg>
        <pc:picChg chg="del mod">
          <ac:chgData name="Adrien Gruson" userId="56f094d6de07cb9c" providerId="LiveId" clId="{4AF14769-710B-4D35-B611-639862F44110}" dt="2021-06-25T15:30:51.936" v="221" actId="478"/>
          <ac:picMkLst>
            <pc:docMk/>
            <pc:sldMk cId="1037360336" sldId="293"/>
            <ac:picMk id="4" creationId="{621131E2-36DF-4A94-B597-FD32F73323B5}"/>
          </ac:picMkLst>
        </pc:picChg>
        <pc:picChg chg="del mod">
          <ac:chgData name="Adrien Gruson" userId="56f094d6de07cb9c" providerId="LiveId" clId="{4AF14769-710B-4D35-B611-639862F44110}" dt="2021-06-25T15:29:12.713" v="168" actId="478"/>
          <ac:picMkLst>
            <pc:docMk/>
            <pc:sldMk cId="1037360336" sldId="293"/>
            <ac:picMk id="6" creationId="{3867015F-EEC4-436C-B88D-196884544237}"/>
          </ac:picMkLst>
        </pc:picChg>
        <pc:picChg chg="del mod">
          <ac:chgData name="Adrien Gruson" userId="56f094d6de07cb9c" providerId="LiveId" clId="{4AF14769-710B-4D35-B611-639862F44110}" dt="2021-06-25T15:32:03.760" v="274" actId="478"/>
          <ac:picMkLst>
            <pc:docMk/>
            <pc:sldMk cId="1037360336" sldId="293"/>
            <ac:picMk id="9" creationId="{3F32D35D-77FA-44F2-985E-227E3E3E7567}"/>
          </ac:picMkLst>
        </pc:picChg>
        <pc:picChg chg="add mod">
          <ac:chgData name="Adrien Gruson" userId="56f094d6de07cb9c" providerId="LiveId" clId="{4AF14769-710B-4D35-B611-639862F44110}" dt="2021-06-25T15:51:13.498" v="455" actId="1076"/>
          <ac:picMkLst>
            <pc:docMk/>
            <pc:sldMk cId="1037360336" sldId="293"/>
            <ac:picMk id="26" creationId="{58C91A9B-EC3A-46D4-AD45-571C484D6B4A}"/>
          </ac:picMkLst>
        </pc:picChg>
        <pc:picChg chg="add mod">
          <ac:chgData name="Adrien Gruson" userId="56f094d6de07cb9c" providerId="LiveId" clId="{4AF14769-710B-4D35-B611-639862F44110}" dt="2021-06-25T15:51:13.498" v="455" actId="1076"/>
          <ac:picMkLst>
            <pc:docMk/>
            <pc:sldMk cId="1037360336" sldId="293"/>
            <ac:picMk id="27" creationId="{659F15B8-598D-4F71-BF22-A6CF74910C5D}"/>
          </ac:picMkLst>
        </pc:picChg>
        <pc:picChg chg="add mod">
          <ac:chgData name="Adrien Gruson" userId="56f094d6de07cb9c" providerId="LiveId" clId="{4AF14769-710B-4D35-B611-639862F44110}" dt="2021-06-25T15:51:13.498" v="455" actId="1076"/>
          <ac:picMkLst>
            <pc:docMk/>
            <pc:sldMk cId="1037360336" sldId="293"/>
            <ac:picMk id="29" creationId="{2208D505-BEC7-4223-9CCC-6DEAED3F15F6}"/>
          </ac:picMkLst>
        </pc:picChg>
        <pc:picChg chg="add del mod">
          <ac:chgData name="Adrien Gruson" userId="56f094d6de07cb9c" providerId="LiveId" clId="{4AF14769-710B-4D35-B611-639862F44110}" dt="2021-06-25T16:23:22.847" v="749" actId="478"/>
          <ac:picMkLst>
            <pc:docMk/>
            <pc:sldMk cId="1037360336" sldId="293"/>
            <ac:picMk id="39" creationId="{D5A79AC2-6928-4791-9B14-8ECFD30A070B}"/>
          </ac:picMkLst>
        </pc:picChg>
        <pc:cxnChg chg="add mod">
          <ac:chgData name="Adrien Gruson" userId="56f094d6de07cb9c" providerId="LiveId" clId="{4AF14769-710B-4D35-B611-639862F44110}" dt="2021-06-25T15:51:13.498" v="455" actId="1076"/>
          <ac:cxnSpMkLst>
            <pc:docMk/>
            <pc:sldMk cId="1037360336" sldId="293"/>
            <ac:cxnSpMk id="31" creationId="{C573EB4D-ADAF-47BE-A03A-C613E16D3F4D}"/>
          </ac:cxnSpMkLst>
        </pc:cxnChg>
        <pc:cxnChg chg="add mod">
          <ac:chgData name="Adrien Gruson" userId="56f094d6de07cb9c" providerId="LiveId" clId="{4AF14769-710B-4D35-B611-639862F44110}" dt="2021-06-25T15:51:13.498" v="455" actId="1076"/>
          <ac:cxnSpMkLst>
            <pc:docMk/>
            <pc:sldMk cId="1037360336" sldId="293"/>
            <ac:cxnSpMk id="32" creationId="{94DA0D95-8D94-4A07-BA35-BC8ABE2019CF}"/>
          </ac:cxnSpMkLst>
        </pc:cxnChg>
        <pc:cxnChg chg="add mod">
          <ac:chgData name="Adrien Gruson" userId="56f094d6de07cb9c" providerId="LiveId" clId="{4AF14769-710B-4D35-B611-639862F44110}" dt="2021-06-25T16:23:07.499" v="744" actId="208"/>
          <ac:cxnSpMkLst>
            <pc:docMk/>
            <pc:sldMk cId="1037360336" sldId="293"/>
            <ac:cxnSpMk id="40" creationId="{4299D7D4-726F-42E4-BF35-EA06C7585E9B}"/>
          </ac:cxnSpMkLst>
        </pc:cxnChg>
      </pc:sldChg>
      <pc:sldChg chg="addSp delSp modSp del mod">
        <pc:chgData name="Adrien Gruson" userId="56f094d6de07cb9c" providerId="LiveId" clId="{4AF14769-710B-4D35-B611-639862F44110}" dt="2021-06-25T16:20:03.994" v="716" actId="47"/>
        <pc:sldMkLst>
          <pc:docMk/>
          <pc:sldMk cId="2444251579" sldId="294"/>
        </pc:sldMkLst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17" creationId="{8533375A-3407-4DA3-B081-E676EF707C96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20" creationId="{11371D0A-E92B-4297-9AD2-E2193893A9C5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24" creationId="{E88026F9-F6B5-423F-860D-AF1104CB25E7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25" creationId="{1883CB1A-AA2E-4BCD-ABDD-68CDE0863650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29" creationId="{13D8DA39-9B88-40DA-9C59-4F0AE19C3CF8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30" creationId="{F5CDF580-9DAF-4C22-9223-A5FDD49F4EA4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31" creationId="{E69ADD14-BF8F-48C2-92D2-25186A24510B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32" creationId="{782CE6AF-02B2-46A5-BDB1-DCB6BA527034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33" creationId="{E0B25FFD-8C00-482F-934D-BDB130B3E7C6}"/>
          </ac:spMkLst>
        </pc:spChg>
        <pc:spChg chg="add mod">
          <ac:chgData name="Adrien Gruson" userId="56f094d6de07cb9c" providerId="LiveId" clId="{4AF14769-710B-4D35-B611-639862F44110}" dt="2021-06-25T16:19:12.965" v="713"/>
          <ac:spMkLst>
            <pc:docMk/>
            <pc:sldMk cId="2444251579" sldId="294"/>
            <ac:spMk id="36" creationId="{BD1E5323-FEF7-4443-920E-8EF7B71C66FC}"/>
          </ac:spMkLst>
        </pc:spChg>
        <pc:picChg chg="del mod">
          <ac:chgData name="Adrien Gruson" userId="56f094d6de07cb9c" providerId="LiveId" clId="{4AF14769-710B-4D35-B611-639862F44110}" dt="2021-06-25T16:19:12.184" v="712" actId="478"/>
          <ac:picMkLst>
            <pc:docMk/>
            <pc:sldMk cId="2444251579" sldId="294"/>
            <ac:picMk id="13" creationId="{809D02A1-5BA3-4126-BCEE-C05D997425DD}"/>
          </ac:picMkLst>
        </pc:picChg>
        <pc:picChg chg="add mod">
          <ac:chgData name="Adrien Gruson" userId="56f094d6de07cb9c" providerId="LiveId" clId="{4AF14769-710B-4D35-B611-639862F44110}" dt="2021-06-25T16:19:12.965" v="713"/>
          <ac:picMkLst>
            <pc:docMk/>
            <pc:sldMk cId="2444251579" sldId="294"/>
            <ac:picMk id="18" creationId="{A574207E-0B5A-4F16-9616-D85319C67536}"/>
          </ac:picMkLst>
        </pc:picChg>
        <pc:picChg chg="add mod">
          <ac:chgData name="Adrien Gruson" userId="56f094d6de07cb9c" providerId="LiveId" clId="{4AF14769-710B-4D35-B611-639862F44110}" dt="2021-06-25T16:19:12.965" v="713"/>
          <ac:picMkLst>
            <pc:docMk/>
            <pc:sldMk cId="2444251579" sldId="294"/>
            <ac:picMk id="19" creationId="{CACABFE4-99C7-498D-AAC2-E762DEE7B65D}"/>
          </ac:picMkLst>
        </pc:picChg>
        <pc:picChg chg="add mod">
          <ac:chgData name="Adrien Gruson" userId="56f094d6de07cb9c" providerId="LiveId" clId="{4AF14769-710B-4D35-B611-639862F44110}" dt="2021-06-25T16:19:12.965" v="713"/>
          <ac:picMkLst>
            <pc:docMk/>
            <pc:sldMk cId="2444251579" sldId="294"/>
            <ac:picMk id="21" creationId="{2A13B5A9-36F7-4D4B-A2A3-E81524B126D4}"/>
          </ac:picMkLst>
        </pc:pic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22" creationId="{9659FA4A-DC93-4BB6-84BD-F7A7D180BEC3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23" creationId="{B763114D-6103-4F94-80B1-583BAF65E6CB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26" creationId="{A53AA099-F6C2-4FE1-A416-1E5D7C95CD08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27" creationId="{AB0BC518-F9F9-4835-8CDF-A24B5E55F948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28" creationId="{760AFA45-2178-4CB8-8C2A-8BE7AF070EAC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34" creationId="{E4624FA5-97E3-40C0-8118-4ACB81135D17}"/>
          </ac:cxnSpMkLst>
        </pc:cxnChg>
        <pc:cxnChg chg="add mod">
          <ac:chgData name="Adrien Gruson" userId="56f094d6de07cb9c" providerId="LiveId" clId="{4AF14769-710B-4D35-B611-639862F44110}" dt="2021-06-25T16:19:12.965" v="713"/>
          <ac:cxnSpMkLst>
            <pc:docMk/>
            <pc:sldMk cId="2444251579" sldId="294"/>
            <ac:cxnSpMk id="35" creationId="{A955CFC8-3034-4303-94FB-101AE7F39878}"/>
          </ac:cxnSpMkLst>
        </pc:cxnChg>
      </pc:sldChg>
      <pc:sldChg chg="addSp delSp modSp mod modTransition modAnim">
        <pc:chgData name="Adrien Gruson" userId="56f094d6de07cb9c" providerId="LiveId" clId="{4AF14769-710B-4D35-B611-639862F44110}" dt="2021-06-25T22:48:12.847" v="1891"/>
        <pc:sldMkLst>
          <pc:docMk/>
          <pc:sldMk cId="1769320156" sldId="295"/>
        </pc:sldMkLst>
        <pc:spChg chg="add del mod">
          <ac:chgData name="Adrien Gruson" userId="56f094d6de07cb9c" providerId="LiveId" clId="{4AF14769-710B-4D35-B611-639862F44110}" dt="2021-06-25T16:44:20.648" v="1002" actId="478"/>
          <ac:spMkLst>
            <pc:docMk/>
            <pc:sldMk cId="1769320156" sldId="295"/>
            <ac:spMk id="4" creationId="{29E29CED-8F05-47C5-A2F1-9E3FA2DE402D}"/>
          </ac:spMkLst>
        </pc:spChg>
        <pc:spChg chg="add mod">
          <ac:chgData name="Adrien Gruson" userId="56f094d6de07cb9c" providerId="LiveId" clId="{4AF14769-710B-4D35-B611-639862F44110}" dt="2021-06-25T16:47:36.927" v="1052" actId="1076"/>
          <ac:spMkLst>
            <pc:docMk/>
            <pc:sldMk cId="1769320156" sldId="295"/>
            <ac:spMk id="5" creationId="{907F7A62-9F41-47A7-9A6F-83F11375B060}"/>
          </ac:spMkLst>
        </pc:spChg>
        <pc:spChg chg="add del mod">
          <ac:chgData name="Adrien Gruson" userId="56f094d6de07cb9c" providerId="LiveId" clId="{4AF14769-710B-4D35-B611-639862F44110}" dt="2021-06-25T16:48:08.280" v="1079" actId="478"/>
          <ac:spMkLst>
            <pc:docMk/>
            <pc:sldMk cId="1769320156" sldId="295"/>
            <ac:spMk id="6" creationId="{368492DC-E14F-4270-A956-74806A935F97}"/>
          </ac:spMkLst>
        </pc:spChg>
        <pc:spChg chg="mod">
          <ac:chgData name="Adrien Gruson" userId="56f094d6de07cb9c" providerId="LiveId" clId="{4AF14769-710B-4D35-B611-639862F44110}" dt="2021-06-25T22:37:28.061" v="1551" actId="27636"/>
          <ac:spMkLst>
            <pc:docMk/>
            <pc:sldMk cId="1769320156" sldId="295"/>
            <ac:spMk id="8" creationId="{4438A152-B93E-4174-A318-D878B1667A63}"/>
          </ac:spMkLst>
        </pc:spChg>
        <pc:spChg chg="add mod topLvl">
          <ac:chgData name="Adrien Gruson" userId="56f094d6de07cb9c" providerId="LiveId" clId="{4AF14769-710B-4D35-B611-639862F44110}" dt="2021-06-25T22:45:36.660" v="1757" actId="164"/>
          <ac:spMkLst>
            <pc:docMk/>
            <pc:sldMk cId="1769320156" sldId="295"/>
            <ac:spMk id="12" creationId="{EE43851C-4AC8-4AD8-B987-7A0FE0C01FCF}"/>
          </ac:spMkLst>
        </pc:spChg>
        <pc:spChg chg="del mod">
          <ac:chgData name="Adrien Gruson" userId="56f094d6de07cb9c" providerId="LiveId" clId="{4AF14769-710B-4D35-B611-639862F44110}" dt="2021-06-25T22:33:56.954" v="1479" actId="478"/>
          <ac:spMkLst>
            <pc:docMk/>
            <pc:sldMk cId="1769320156" sldId="295"/>
            <ac:spMk id="17" creationId="{6327309C-BCFB-48CA-9D04-E570DFBE3BF9}"/>
          </ac:spMkLst>
        </pc:spChg>
        <pc:spChg chg="add del">
          <ac:chgData name="Adrien Gruson" userId="56f094d6de07cb9c" providerId="LiveId" clId="{4AF14769-710B-4D35-B611-639862F44110}" dt="2021-06-25T22:38:35.503" v="1559" actId="11529"/>
          <ac:spMkLst>
            <pc:docMk/>
            <pc:sldMk cId="1769320156" sldId="295"/>
            <ac:spMk id="18" creationId="{555B4C05-82DA-402F-B001-5FC114D816FB}"/>
          </ac:spMkLst>
        </pc:spChg>
        <pc:spChg chg="add del">
          <ac:chgData name="Adrien Gruson" userId="56f094d6de07cb9c" providerId="LiveId" clId="{4AF14769-710B-4D35-B611-639862F44110}" dt="2021-06-25T22:38:46.020" v="1561" actId="11529"/>
          <ac:spMkLst>
            <pc:docMk/>
            <pc:sldMk cId="1769320156" sldId="295"/>
            <ac:spMk id="19" creationId="{E9ABEDD8-5ABB-44D5-80CF-F9FA9953DEA5}"/>
          </ac:spMkLst>
        </pc:spChg>
        <pc:spChg chg="add del mod">
          <ac:chgData name="Adrien Gruson" userId="56f094d6de07cb9c" providerId="LiveId" clId="{4AF14769-710B-4D35-B611-639862F44110}" dt="2021-06-25T22:40:05.118" v="1576"/>
          <ac:spMkLst>
            <pc:docMk/>
            <pc:sldMk cId="1769320156" sldId="295"/>
            <ac:spMk id="20" creationId="{A8B4AA2E-FFC5-41B5-82D5-5F03BB5B510E}"/>
          </ac:spMkLst>
        </pc:spChg>
        <pc:spChg chg="mod">
          <ac:chgData name="Adrien Gruson" userId="56f094d6de07cb9c" providerId="LiveId" clId="{4AF14769-710B-4D35-B611-639862F44110}" dt="2021-06-25T16:44:12.680" v="998"/>
          <ac:spMkLst>
            <pc:docMk/>
            <pc:sldMk cId="1769320156" sldId="295"/>
            <ac:spMk id="21" creationId="{A92F74A7-EDFC-433B-8013-BEBC984D6ACC}"/>
          </ac:spMkLst>
        </pc:spChg>
        <pc:spChg chg="add mod">
          <ac:chgData name="Adrien Gruson" userId="56f094d6de07cb9c" providerId="LiveId" clId="{4AF14769-710B-4D35-B611-639862F44110}" dt="2021-06-25T22:45:10.747" v="1754" actId="1036"/>
          <ac:spMkLst>
            <pc:docMk/>
            <pc:sldMk cId="1769320156" sldId="295"/>
            <ac:spMk id="22" creationId="{244E7590-6AB0-4D3D-AEB8-DFF5897E9EEF}"/>
          </ac:spMkLst>
        </pc:spChg>
        <pc:spChg chg="mod">
          <ac:chgData name="Adrien Gruson" userId="56f094d6de07cb9c" providerId="LiveId" clId="{4AF14769-710B-4D35-B611-639862F44110}" dt="2021-06-25T16:44:12.680" v="998"/>
          <ac:spMkLst>
            <pc:docMk/>
            <pc:sldMk cId="1769320156" sldId="295"/>
            <ac:spMk id="25" creationId="{384257F3-F145-4D46-BC00-00CC0D239E18}"/>
          </ac:spMkLst>
        </pc:spChg>
        <pc:spChg chg="mod">
          <ac:chgData name="Adrien Gruson" userId="56f094d6de07cb9c" providerId="LiveId" clId="{4AF14769-710B-4D35-B611-639862F44110}" dt="2021-06-25T16:44:12.680" v="998"/>
          <ac:spMkLst>
            <pc:docMk/>
            <pc:sldMk cId="1769320156" sldId="295"/>
            <ac:spMk id="26" creationId="{D28610A3-711D-4CAE-8377-2A395E4DFB34}"/>
          </ac:spMkLst>
        </pc:spChg>
        <pc:spChg chg="add mod ord topLvl">
          <ac:chgData name="Adrien Gruson" userId="56f094d6de07cb9c" providerId="LiveId" clId="{4AF14769-710B-4D35-B611-639862F44110}" dt="2021-06-25T22:45:32.428" v="1756" actId="164"/>
          <ac:spMkLst>
            <pc:docMk/>
            <pc:sldMk cId="1769320156" sldId="295"/>
            <ac:spMk id="27" creationId="{D5E835CA-8F26-43A9-BDCC-A1CE1E74FA33}"/>
          </ac:spMkLst>
        </pc:spChg>
        <pc:spChg chg="add mod topLvl">
          <ac:chgData name="Adrien Gruson" userId="56f094d6de07cb9c" providerId="LiveId" clId="{4AF14769-710B-4D35-B611-639862F44110}" dt="2021-06-25T22:45:32.428" v="1756" actId="164"/>
          <ac:spMkLst>
            <pc:docMk/>
            <pc:sldMk cId="1769320156" sldId="295"/>
            <ac:spMk id="28" creationId="{7D486C38-CA8D-4360-A66A-A09BC0AC097E}"/>
          </ac:spMkLst>
        </pc:spChg>
        <pc:spChg chg="mod">
          <ac:chgData name="Adrien Gruson" userId="56f094d6de07cb9c" providerId="LiveId" clId="{4AF14769-710B-4D35-B611-639862F44110}" dt="2021-06-25T16:44:12.680" v="998"/>
          <ac:spMkLst>
            <pc:docMk/>
            <pc:sldMk cId="1769320156" sldId="295"/>
            <ac:spMk id="31" creationId="{52920249-882C-48E0-B21E-90991FC64A12}"/>
          </ac:spMkLst>
        </pc:spChg>
        <pc:spChg chg="add mod">
          <ac:chgData name="Adrien Gruson" userId="56f094d6de07cb9c" providerId="LiveId" clId="{4AF14769-710B-4D35-B611-639862F44110}" dt="2021-06-25T22:47:50.474" v="1890" actId="1076"/>
          <ac:spMkLst>
            <pc:docMk/>
            <pc:sldMk cId="1769320156" sldId="295"/>
            <ac:spMk id="31" creationId="{F5778D4D-E015-40E8-B344-B054CC25664F}"/>
          </ac:spMkLst>
        </pc:spChg>
        <pc:spChg chg="add mod topLvl">
          <ac:chgData name="Adrien Gruson" userId="56f094d6de07cb9c" providerId="LiveId" clId="{4AF14769-710B-4D35-B611-639862F44110}" dt="2021-06-25T22:45:32.428" v="1756" actId="164"/>
          <ac:spMkLst>
            <pc:docMk/>
            <pc:sldMk cId="1769320156" sldId="295"/>
            <ac:spMk id="32" creationId="{1DEAF2EF-EFCF-4C85-BEB8-FB59A3893287}"/>
          </ac:spMkLst>
        </pc:spChg>
        <pc:spChg chg="mod">
          <ac:chgData name="Adrien Gruson" userId="56f094d6de07cb9c" providerId="LiveId" clId="{4AF14769-710B-4D35-B611-639862F44110}" dt="2021-06-25T16:44:12.680" v="998"/>
          <ac:spMkLst>
            <pc:docMk/>
            <pc:sldMk cId="1769320156" sldId="295"/>
            <ac:spMk id="32" creationId="{56FCC92C-1131-466F-9A14-EDC7E3637274}"/>
          </ac:spMkLst>
        </pc:spChg>
        <pc:spChg chg="mod topLvl">
          <ac:chgData name="Adrien Gruson" userId="56f094d6de07cb9c" providerId="LiveId" clId="{4AF14769-710B-4D35-B611-639862F44110}" dt="2021-06-25T16:46:55.436" v="1040" actId="165"/>
          <ac:spMkLst>
            <pc:docMk/>
            <pc:sldMk cId="1769320156" sldId="295"/>
            <ac:spMk id="36" creationId="{7290B755-F3C5-49C7-AC2C-C6F5916C3D10}"/>
          </ac:spMkLst>
        </pc:spChg>
        <pc:spChg chg="mod topLvl">
          <ac:chgData name="Adrien Gruson" userId="56f094d6de07cb9c" providerId="LiveId" clId="{4AF14769-710B-4D35-B611-639862F44110}" dt="2021-06-25T16:46:55.436" v="1040" actId="165"/>
          <ac:spMkLst>
            <pc:docMk/>
            <pc:sldMk cId="1769320156" sldId="295"/>
            <ac:spMk id="40" creationId="{8E64B4B8-7209-4B8E-9968-D323FF4FDABC}"/>
          </ac:spMkLst>
        </pc:spChg>
        <pc:spChg chg="del mod topLvl">
          <ac:chgData name="Adrien Gruson" userId="56f094d6de07cb9c" providerId="LiveId" clId="{4AF14769-710B-4D35-B611-639862F44110}" dt="2021-06-25T16:47:07.183" v="1041" actId="478"/>
          <ac:spMkLst>
            <pc:docMk/>
            <pc:sldMk cId="1769320156" sldId="295"/>
            <ac:spMk id="44" creationId="{EF020D66-5A20-4F8F-8CF4-AB7C71D89DDF}"/>
          </ac:spMkLst>
        </pc:spChg>
        <pc:spChg chg="del mod">
          <ac:chgData name="Adrien Gruson" userId="56f094d6de07cb9c" providerId="LiveId" clId="{4AF14769-710B-4D35-B611-639862F44110}" dt="2021-06-25T16:46:52.472" v="1039" actId="478"/>
          <ac:spMkLst>
            <pc:docMk/>
            <pc:sldMk cId="1769320156" sldId="295"/>
            <ac:spMk id="45" creationId="{0D5917EB-941F-49DA-935B-01E0A7969515}"/>
          </ac:spMkLst>
        </pc:spChg>
        <pc:spChg chg="add mod topLvl">
          <ac:chgData name="Adrien Gruson" userId="56f094d6de07cb9c" providerId="LiveId" clId="{4AF14769-710B-4D35-B611-639862F44110}" dt="2021-06-25T22:45:17.523" v="1755" actId="164"/>
          <ac:spMkLst>
            <pc:docMk/>
            <pc:sldMk cId="1769320156" sldId="295"/>
            <ac:spMk id="45" creationId="{E8E1512E-B220-4C06-87C1-AA844130F432}"/>
          </ac:spMkLst>
        </pc:spChg>
        <pc:spChg chg="mod topLvl">
          <ac:chgData name="Adrien Gruson" userId="56f094d6de07cb9c" providerId="LiveId" clId="{4AF14769-710B-4D35-B611-639862F44110}" dt="2021-06-25T16:46:55.436" v="1040" actId="165"/>
          <ac:spMkLst>
            <pc:docMk/>
            <pc:sldMk cId="1769320156" sldId="295"/>
            <ac:spMk id="47" creationId="{6DDDC798-8EB2-4484-B63A-5F6E17459CB8}"/>
          </ac:spMkLst>
        </pc:spChg>
        <pc:spChg chg="add mod">
          <ac:chgData name="Adrien Gruson" userId="56f094d6de07cb9c" providerId="LiveId" clId="{4AF14769-710B-4D35-B611-639862F44110}" dt="2021-06-25T16:47:54.091" v="1075" actId="1076"/>
          <ac:spMkLst>
            <pc:docMk/>
            <pc:sldMk cId="1769320156" sldId="295"/>
            <ac:spMk id="48" creationId="{53750973-9582-44B0-8DC1-1D02C57703F1}"/>
          </ac:spMkLst>
        </pc:spChg>
        <pc:spChg chg="add del mod ord">
          <ac:chgData name="Adrien Gruson" userId="56f094d6de07cb9c" providerId="LiveId" clId="{4AF14769-710B-4D35-B611-639862F44110}" dt="2021-06-25T22:40:05.118" v="1576"/>
          <ac:spMkLst>
            <pc:docMk/>
            <pc:sldMk cId="1769320156" sldId="295"/>
            <ac:spMk id="49" creationId="{51DC7F80-D143-4D8A-B296-34E05AFEE646}"/>
          </ac:spMkLst>
        </pc:spChg>
        <pc:spChg chg="mod topLvl">
          <ac:chgData name="Adrien Gruson" userId="56f094d6de07cb9c" providerId="LiveId" clId="{4AF14769-710B-4D35-B611-639862F44110}" dt="2021-06-25T22:45:36.660" v="1757" actId="164"/>
          <ac:spMkLst>
            <pc:docMk/>
            <pc:sldMk cId="1769320156" sldId="295"/>
            <ac:spMk id="50" creationId="{94E3AA1A-BAF8-432B-A386-792F9712DB57}"/>
          </ac:spMkLst>
        </pc:spChg>
        <pc:spChg chg="add mod">
          <ac:chgData name="Adrien Gruson" userId="56f094d6de07cb9c" providerId="LiveId" clId="{4AF14769-710B-4D35-B611-639862F44110}" dt="2021-06-25T22:45:10.747" v="1754" actId="1036"/>
          <ac:spMkLst>
            <pc:docMk/>
            <pc:sldMk cId="1769320156" sldId="295"/>
            <ac:spMk id="51" creationId="{C6B1A35A-B5D1-48F1-9463-0E2A2DB49601}"/>
          </ac:spMkLst>
        </pc:spChg>
        <pc:grpChg chg="add del mod">
          <ac:chgData name="Adrien Gruson" userId="56f094d6de07cb9c" providerId="LiveId" clId="{4AF14769-710B-4D35-B611-639862F44110}" dt="2021-06-25T16:46:26.729" v="1032" actId="478"/>
          <ac:grpSpMkLst>
            <pc:docMk/>
            <pc:sldMk cId="1769320156" sldId="295"/>
            <ac:grpSpMk id="18" creationId="{3076734B-5CA5-446B-8E50-328E2EDC5C7C}"/>
          </ac:grpSpMkLst>
        </pc:grpChg>
        <pc:grpChg chg="add del mod">
          <ac:chgData name="Adrien Gruson" userId="56f094d6de07cb9c" providerId="LiveId" clId="{4AF14769-710B-4D35-B611-639862F44110}" dt="2021-06-25T22:40:51.517" v="1585" actId="165"/>
          <ac:grpSpMkLst>
            <pc:docMk/>
            <pc:sldMk cId="1769320156" sldId="295"/>
            <ac:grpSpMk id="21" creationId="{B8003913-72E2-4ACF-9CBD-A6A23A22196D}"/>
          </ac:grpSpMkLst>
        </pc:grpChg>
        <pc:grpChg chg="add mod">
          <ac:chgData name="Adrien Gruson" userId="56f094d6de07cb9c" providerId="LiveId" clId="{4AF14769-710B-4D35-B611-639862F44110}" dt="2021-06-25T22:45:17.523" v="1755" actId="164"/>
          <ac:grpSpMkLst>
            <pc:docMk/>
            <pc:sldMk cId="1769320156" sldId="295"/>
            <ac:grpSpMk id="23" creationId="{EE85FDA0-06A4-4890-A5DF-D02D6A4CB0DF}"/>
          </ac:grpSpMkLst>
        </pc:grpChg>
        <pc:grpChg chg="add mod">
          <ac:chgData name="Adrien Gruson" userId="56f094d6de07cb9c" providerId="LiveId" clId="{4AF14769-710B-4D35-B611-639862F44110}" dt="2021-06-25T22:45:32.428" v="1756" actId="164"/>
          <ac:grpSpMkLst>
            <pc:docMk/>
            <pc:sldMk cId="1769320156" sldId="295"/>
            <ac:grpSpMk id="29" creationId="{22F32DCB-6BD9-47B5-976D-EF622F444682}"/>
          </ac:grpSpMkLst>
        </pc:grpChg>
        <pc:grpChg chg="add mod">
          <ac:chgData name="Adrien Gruson" userId="56f094d6de07cb9c" providerId="LiveId" clId="{4AF14769-710B-4D35-B611-639862F44110}" dt="2021-06-25T22:45:36.660" v="1757" actId="164"/>
          <ac:grpSpMkLst>
            <pc:docMk/>
            <pc:sldMk cId="1769320156" sldId="295"/>
            <ac:grpSpMk id="30" creationId="{E19DEDF4-8B01-497D-9DE7-7B795ACD0E4D}"/>
          </ac:grpSpMkLst>
        </pc:grpChg>
        <pc:grpChg chg="add del mod">
          <ac:chgData name="Adrien Gruson" userId="56f094d6de07cb9c" providerId="LiveId" clId="{4AF14769-710B-4D35-B611-639862F44110}" dt="2021-06-25T16:46:55.436" v="1040" actId="165"/>
          <ac:grpSpMkLst>
            <pc:docMk/>
            <pc:sldMk cId="1769320156" sldId="295"/>
            <ac:grpSpMk id="33" creationId="{6A53FAE1-3048-4582-87B1-8EE4880124D0}"/>
          </ac:grpSpMkLst>
        </pc:grpChg>
        <pc:picChg chg="del">
          <ac:chgData name="Adrien Gruson" userId="56f094d6de07cb9c" providerId="LiveId" clId="{4AF14769-710B-4D35-B611-639862F44110}" dt="2021-06-25T16:44:12.015" v="997" actId="478"/>
          <ac:picMkLst>
            <pc:docMk/>
            <pc:sldMk cId="1769320156" sldId="295"/>
            <ac:picMk id="7" creationId="{3A5BF99E-F702-4B97-8395-747F29B5CD37}"/>
          </ac:picMkLst>
        </pc:picChg>
        <pc:picChg chg="del mod">
          <ac:chgData name="Adrien Gruson" userId="56f094d6de07cb9c" providerId="LiveId" clId="{4AF14769-710B-4D35-B611-639862F44110}" dt="2021-06-25T22:40:33.809" v="1580" actId="478"/>
          <ac:picMkLst>
            <pc:docMk/>
            <pc:sldMk cId="1769320156" sldId="295"/>
            <ac:picMk id="13" creationId="{64DF814A-E358-42D5-857D-4B5484C04B13}"/>
          </ac:picMkLst>
        </pc:picChg>
        <pc:picChg chg="del mod">
          <ac:chgData name="Adrien Gruson" userId="56f094d6de07cb9c" providerId="LiveId" clId="{4AF14769-710B-4D35-B611-639862F44110}" dt="2021-06-25T22:47:40.875" v="1885" actId="478"/>
          <ac:picMkLst>
            <pc:docMk/>
            <pc:sldMk cId="1769320156" sldId="295"/>
            <ac:picMk id="14" creationId="{7D9E351F-86F4-4DCC-A881-0697EBE97F21}"/>
          </ac:picMkLst>
        </pc:picChg>
        <pc:picChg chg="del mod">
          <ac:chgData name="Adrien Gruson" userId="56f094d6de07cb9c" providerId="LiveId" clId="{4AF14769-710B-4D35-B611-639862F44110}" dt="2021-06-25T22:44:47.705" v="1721" actId="478"/>
          <ac:picMkLst>
            <pc:docMk/>
            <pc:sldMk cId="1769320156" sldId="295"/>
            <ac:picMk id="15" creationId="{106AA6DE-A59D-4DE1-8553-26FB670306CB}"/>
          </ac:picMkLst>
        </pc:picChg>
        <pc:picChg chg="del mod">
          <ac:chgData name="Adrien Gruson" userId="56f094d6de07cb9c" providerId="LiveId" clId="{4AF14769-710B-4D35-B611-639862F44110}" dt="2021-06-25T22:43:29.240" v="1673" actId="478"/>
          <ac:picMkLst>
            <pc:docMk/>
            <pc:sldMk cId="1769320156" sldId="295"/>
            <ac:picMk id="16" creationId="{19E635BD-2E54-43AA-8DD5-852ECC57845A}"/>
          </ac:picMkLst>
        </pc:picChg>
        <pc:picChg chg="mod">
          <ac:chgData name="Adrien Gruson" userId="56f094d6de07cb9c" providerId="LiveId" clId="{4AF14769-710B-4D35-B611-639862F44110}" dt="2021-06-25T16:44:12.680" v="998"/>
          <ac:picMkLst>
            <pc:docMk/>
            <pc:sldMk cId="1769320156" sldId="295"/>
            <ac:picMk id="19" creationId="{A5626DD6-AC31-4BC1-83E2-E71146173657}"/>
          </ac:picMkLst>
        </pc:picChg>
        <pc:picChg chg="mod">
          <ac:chgData name="Adrien Gruson" userId="56f094d6de07cb9c" providerId="LiveId" clId="{4AF14769-710B-4D35-B611-639862F44110}" dt="2021-06-25T16:44:12.680" v="998"/>
          <ac:picMkLst>
            <pc:docMk/>
            <pc:sldMk cId="1769320156" sldId="295"/>
            <ac:picMk id="20" creationId="{D98BD333-C746-4CF0-9BA7-E58C62F400A4}"/>
          </ac:picMkLst>
        </pc:picChg>
        <pc:picChg chg="mod">
          <ac:chgData name="Adrien Gruson" userId="56f094d6de07cb9c" providerId="LiveId" clId="{4AF14769-710B-4D35-B611-639862F44110}" dt="2021-06-25T16:44:12.680" v="998"/>
          <ac:picMkLst>
            <pc:docMk/>
            <pc:sldMk cId="1769320156" sldId="295"/>
            <ac:picMk id="22" creationId="{336AB19B-FE75-4BA4-8A03-DFF41A31287A}"/>
          </ac:picMkLst>
        </pc:picChg>
        <pc:picChg chg="mod topLvl">
          <ac:chgData name="Adrien Gruson" userId="56f094d6de07cb9c" providerId="LiveId" clId="{4AF14769-710B-4D35-B611-639862F44110}" dt="2021-06-25T16:46:55.436" v="1040" actId="165"/>
          <ac:picMkLst>
            <pc:docMk/>
            <pc:sldMk cId="1769320156" sldId="295"/>
            <ac:picMk id="34" creationId="{389234A4-10F2-4BD0-8482-FA07F14AC38F}"/>
          </ac:picMkLst>
        </pc:picChg>
        <pc:picChg chg="mod topLvl">
          <ac:chgData name="Adrien Gruson" userId="56f094d6de07cb9c" providerId="LiveId" clId="{4AF14769-710B-4D35-B611-639862F44110}" dt="2021-06-25T16:46:55.436" v="1040" actId="165"/>
          <ac:picMkLst>
            <pc:docMk/>
            <pc:sldMk cId="1769320156" sldId="295"/>
            <ac:picMk id="35" creationId="{23D5D37A-AA7A-4167-8073-48E0A4D10760}"/>
          </ac:picMkLst>
        </pc:picChg>
        <pc:picChg chg="mod topLvl">
          <ac:chgData name="Adrien Gruson" userId="56f094d6de07cb9c" providerId="LiveId" clId="{4AF14769-710B-4D35-B611-639862F44110}" dt="2021-06-25T16:46:55.436" v="1040" actId="165"/>
          <ac:picMkLst>
            <pc:docMk/>
            <pc:sldMk cId="1769320156" sldId="295"/>
            <ac:picMk id="37" creationId="{EFC73526-D3CE-42F0-9887-39D585A5E2EC}"/>
          </ac:picMkLst>
        </pc:picChg>
        <pc:cxnChg chg="mod">
          <ac:chgData name="Adrien Gruson" userId="56f094d6de07cb9c" providerId="LiveId" clId="{4AF14769-710B-4D35-B611-639862F44110}" dt="2021-06-25T16:44:12.680" v="998"/>
          <ac:cxnSpMkLst>
            <pc:docMk/>
            <pc:sldMk cId="1769320156" sldId="295"/>
            <ac:cxnSpMk id="23" creationId="{03FDFDDB-C721-4F06-88A0-88A7AF7D3A49}"/>
          </ac:cxnSpMkLst>
        </pc:cxnChg>
        <pc:cxnChg chg="add mod topLvl">
          <ac:chgData name="Adrien Gruson" userId="56f094d6de07cb9c" providerId="LiveId" clId="{4AF14769-710B-4D35-B611-639862F44110}" dt="2021-06-25T22:45:32.428" v="1756" actId="164"/>
          <ac:cxnSpMkLst>
            <pc:docMk/>
            <pc:sldMk cId="1769320156" sldId="295"/>
            <ac:cxnSpMk id="24" creationId="{2B89D09F-B05B-43FF-8195-0F370F00A17C}"/>
          </ac:cxnSpMkLst>
        </pc:cxnChg>
        <pc:cxnChg chg="mod">
          <ac:chgData name="Adrien Gruson" userId="56f094d6de07cb9c" providerId="LiveId" clId="{4AF14769-710B-4D35-B611-639862F44110}" dt="2021-06-25T16:46:26.729" v="1032" actId="478"/>
          <ac:cxnSpMkLst>
            <pc:docMk/>
            <pc:sldMk cId="1769320156" sldId="295"/>
            <ac:cxnSpMk id="24" creationId="{651D2ABB-BA3A-4A52-A878-EBFC5AFFD5B9}"/>
          </ac:cxnSpMkLst>
        </pc:cxnChg>
        <pc:cxnChg chg="add mod topLvl">
          <ac:chgData name="Adrien Gruson" userId="56f094d6de07cb9c" providerId="LiveId" clId="{4AF14769-710B-4D35-B611-639862F44110}" dt="2021-06-25T22:45:32.428" v="1756" actId="164"/>
          <ac:cxnSpMkLst>
            <pc:docMk/>
            <pc:sldMk cId="1769320156" sldId="295"/>
            <ac:cxnSpMk id="25" creationId="{3F2B69B7-9DD5-44FC-B3E4-F01309860DFA}"/>
          </ac:cxnSpMkLst>
        </pc:cxnChg>
        <pc:cxnChg chg="add mod topLvl">
          <ac:chgData name="Adrien Gruson" userId="56f094d6de07cb9c" providerId="LiveId" clId="{4AF14769-710B-4D35-B611-639862F44110}" dt="2021-06-25T22:45:17.523" v="1755" actId="164"/>
          <ac:cxnSpMkLst>
            <pc:docMk/>
            <pc:sldMk cId="1769320156" sldId="295"/>
            <ac:cxnSpMk id="26" creationId="{A0A6DCFF-D560-418A-A7FE-04D105811FB4}"/>
          </ac:cxnSpMkLst>
        </pc:cxnChg>
        <pc:cxnChg chg="mod">
          <ac:chgData name="Adrien Gruson" userId="56f094d6de07cb9c" providerId="LiveId" clId="{4AF14769-710B-4D35-B611-639862F44110}" dt="2021-06-25T16:46:26.729" v="1032" actId="478"/>
          <ac:cxnSpMkLst>
            <pc:docMk/>
            <pc:sldMk cId="1769320156" sldId="295"/>
            <ac:cxnSpMk id="27" creationId="{808301B0-1F0C-4C9D-9C71-8F1026334C54}"/>
          </ac:cxnSpMkLst>
        </pc:cxnChg>
        <pc:cxnChg chg="mod">
          <ac:chgData name="Adrien Gruson" userId="56f094d6de07cb9c" providerId="LiveId" clId="{4AF14769-710B-4D35-B611-639862F44110}" dt="2021-06-25T16:46:26.729" v="1032" actId="478"/>
          <ac:cxnSpMkLst>
            <pc:docMk/>
            <pc:sldMk cId="1769320156" sldId="295"/>
            <ac:cxnSpMk id="28" creationId="{C43469F0-FA75-4C1F-96EE-D284FB0E21BE}"/>
          </ac:cxnSpMkLst>
        </pc:cxnChg>
        <pc:cxnChg chg="mod">
          <ac:chgData name="Adrien Gruson" userId="56f094d6de07cb9c" providerId="LiveId" clId="{4AF14769-710B-4D35-B611-639862F44110}" dt="2021-06-25T16:46:26.729" v="1032" actId="478"/>
          <ac:cxnSpMkLst>
            <pc:docMk/>
            <pc:sldMk cId="1769320156" sldId="295"/>
            <ac:cxnSpMk id="29" creationId="{01E78308-5879-4A86-B24F-0D624A3E86FC}"/>
          </ac:cxnSpMkLst>
        </pc:cxnChg>
        <pc:cxnChg chg="mod">
          <ac:chgData name="Adrien Gruson" userId="56f094d6de07cb9c" providerId="LiveId" clId="{4AF14769-710B-4D35-B611-639862F44110}" dt="2021-06-25T16:44:12.680" v="998"/>
          <ac:cxnSpMkLst>
            <pc:docMk/>
            <pc:sldMk cId="1769320156" sldId="295"/>
            <ac:cxnSpMk id="30" creationId="{AA914ED2-7E0D-4006-8440-A2B70B271DB2}"/>
          </ac:cxnSpMkLst>
        </pc:cxnChg>
        <pc:cxnChg chg="add mod topLvl">
          <ac:chgData name="Adrien Gruson" userId="56f094d6de07cb9c" providerId="LiveId" clId="{4AF14769-710B-4D35-B611-639862F44110}" dt="2021-06-25T22:45:36.660" v="1757" actId="164"/>
          <ac:cxnSpMkLst>
            <pc:docMk/>
            <pc:sldMk cId="1769320156" sldId="295"/>
            <ac:cxnSpMk id="33" creationId="{B39A0446-6461-426C-9DED-A05B61375602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38" creationId="{252BC811-0B8D-4AC0-8F1D-875348257C86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39" creationId="{3AEDCC71-93E8-4C9A-B3DD-88E3CB6BD1CE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41" creationId="{5BD614AA-5EA9-4ADC-B869-BD9297A5C846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42" creationId="{E810CF46-19F2-497A-86E9-01B70492EDBF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43" creationId="{FDE647A0-6EF3-4EBD-B574-BFB5F0FD6ABE}"/>
          </ac:cxnSpMkLst>
        </pc:cxnChg>
        <pc:cxnChg chg="add mod topLvl">
          <ac:chgData name="Adrien Gruson" userId="56f094d6de07cb9c" providerId="LiveId" clId="{4AF14769-710B-4D35-B611-639862F44110}" dt="2021-06-25T22:45:36.660" v="1757" actId="164"/>
          <ac:cxnSpMkLst>
            <pc:docMk/>
            <pc:sldMk cId="1769320156" sldId="295"/>
            <ac:cxnSpMk id="44" creationId="{39F88AF9-BDBB-44CB-B185-2D85F5528528}"/>
          </ac:cxnSpMkLst>
        </pc:cxnChg>
        <pc:cxnChg chg="mod topLvl">
          <ac:chgData name="Adrien Gruson" userId="56f094d6de07cb9c" providerId="LiveId" clId="{4AF14769-710B-4D35-B611-639862F44110}" dt="2021-06-25T16:46:55.436" v="1040" actId="165"/>
          <ac:cxnSpMkLst>
            <pc:docMk/>
            <pc:sldMk cId="1769320156" sldId="295"/>
            <ac:cxnSpMk id="46" creationId="{DEF1C516-3E44-46E7-BA3F-4E720085E486}"/>
          </ac:cxnSpMkLst>
        </pc:cxnChg>
      </pc:sldChg>
      <pc:sldChg chg="addSp delSp modSp mod addCm modNotesTx">
        <pc:chgData name="Adrien Gruson" userId="56f094d6de07cb9c" providerId="LiveId" clId="{4AF14769-710B-4D35-B611-639862F44110}" dt="2021-06-25T22:00:54.416" v="3071" actId="20577"/>
        <pc:sldMkLst>
          <pc:docMk/>
          <pc:sldMk cId="3850129915" sldId="297"/>
        </pc:sldMkLst>
        <pc:spChg chg="mod">
          <ac:chgData name="Adrien Gruson" userId="56f094d6de07cb9c" providerId="LiveId" clId="{4AF14769-710B-4D35-B611-639862F44110}" dt="2021-06-26T00:03:27.391" v="2564" actId="114"/>
          <ac:spMkLst>
            <pc:docMk/>
            <pc:sldMk cId="3850129915" sldId="297"/>
            <ac:spMk id="3" creationId="{BB929A3A-C9B8-4D28-B9B0-5A5496B8A77F}"/>
          </ac:spMkLst>
        </pc:spChg>
        <pc:spChg chg="add mod">
          <ac:chgData name="Adrien Gruson" userId="56f094d6de07cb9c" providerId="LiveId" clId="{4AF14769-710B-4D35-B611-639862F44110}" dt="2021-06-26T00:03:04.278" v="2545" actId="114"/>
          <ac:spMkLst>
            <pc:docMk/>
            <pc:sldMk cId="3850129915" sldId="297"/>
            <ac:spMk id="5" creationId="{E71A4291-47F8-41AE-808C-D96369780040}"/>
          </ac:spMkLst>
        </pc:spChg>
        <pc:spChg chg="add del mod">
          <ac:chgData name="Adrien Gruson" userId="56f094d6de07cb9c" providerId="LiveId" clId="{4AF14769-710B-4D35-B611-639862F44110}" dt="2021-06-26T00:03:48.211" v="2567" actId="478"/>
          <ac:spMkLst>
            <pc:docMk/>
            <pc:sldMk cId="3850129915" sldId="297"/>
            <ac:spMk id="7" creationId="{C158E3B4-5B8F-42C0-9C2A-B5B6D493B8E2}"/>
          </ac:spMkLst>
        </pc:spChg>
        <pc:spChg chg="del">
          <ac:chgData name="Adrien Gruson" userId="56f094d6de07cb9c" providerId="LiveId" clId="{4AF14769-710B-4D35-B611-639862F44110}" dt="2021-06-26T00:03:35.372" v="2565" actId="478"/>
          <ac:spMkLst>
            <pc:docMk/>
            <pc:sldMk cId="3850129915" sldId="297"/>
            <ac:spMk id="8" creationId="{D92806CA-BC02-4614-A36B-3E0293DF0085}"/>
          </ac:spMkLst>
        </pc:spChg>
        <pc:spChg chg="mod">
          <ac:chgData name="Adrien Gruson" userId="56f094d6de07cb9c" providerId="LiveId" clId="{4AF14769-710B-4D35-B611-639862F44110}" dt="2021-06-26T00:00:33.978" v="2464" actId="14100"/>
          <ac:spMkLst>
            <pc:docMk/>
            <pc:sldMk cId="3850129915" sldId="297"/>
            <ac:spMk id="9" creationId="{F6415689-2240-49A1-BC46-7F31F6603D4D}"/>
          </ac:spMkLst>
        </pc:spChg>
        <pc:picChg chg="del">
          <ac:chgData name="Adrien Gruson" userId="56f094d6de07cb9c" providerId="LiveId" clId="{4AF14769-710B-4D35-B611-639862F44110}" dt="2021-06-26T00:02:31.795" v="2523" actId="478"/>
          <ac:picMkLst>
            <pc:docMk/>
            <pc:sldMk cId="3850129915" sldId="297"/>
            <ac:picMk id="11" creationId="{20F2B2E0-1BB1-430B-9301-418D3BB62AA0}"/>
          </ac:picMkLst>
        </pc:picChg>
      </pc:sldChg>
      <pc:sldChg chg="delSp modSp mod delAnim modAnim">
        <pc:chgData name="Adrien Gruson" userId="56f094d6de07cb9c" providerId="LiveId" clId="{4AF14769-710B-4D35-B611-639862F44110}" dt="2021-06-25T21:56:03.813" v="2940" actId="20577"/>
        <pc:sldMkLst>
          <pc:docMk/>
          <pc:sldMk cId="1386713814" sldId="298"/>
        </pc:sldMkLst>
        <pc:spChg chg="mod">
          <ac:chgData name="Adrien Gruson" userId="56f094d6de07cb9c" providerId="LiveId" clId="{4AF14769-710B-4D35-B611-639862F44110}" dt="2021-06-25T22:26:38.341" v="1149" actId="2085"/>
          <ac:spMkLst>
            <pc:docMk/>
            <pc:sldMk cId="1386713814" sldId="298"/>
            <ac:spMk id="10" creationId="{C6958601-F607-4C83-BD77-DC5A17BCAC28}"/>
          </ac:spMkLst>
        </pc:spChg>
        <pc:spChg chg="mod">
          <ac:chgData name="Adrien Gruson" userId="56f094d6de07cb9c" providerId="LiveId" clId="{4AF14769-710B-4D35-B611-639862F44110}" dt="2021-06-25T21:56:03.813" v="2940" actId="20577"/>
          <ac:spMkLst>
            <pc:docMk/>
            <pc:sldMk cId="1386713814" sldId="298"/>
            <ac:spMk id="16" creationId="{7F10DC56-DB52-4F20-8C88-D92ADA35835A}"/>
          </ac:spMkLst>
        </pc:spChg>
        <pc:spChg chg="mod">
          <ac:chgData name="Adrien Gruson" userId="56f094d6de07cb9c" providerId="LiveId" clId="{4AF14769-710B-4D35-B611-639862F44110}" dt="2021-06-25T22:26:38.341" v="1149" actId="2085"/>
          <ac:spMkLst>
            <pc:docMk/>
            <pc:sldMk cId="1386713814" sldId="298"/>
            <ac:spMk id="18" creationId="{CB85F854-B72F-4BBC-A384-C0AAD5B7CFB0}"/>
          </ac:spMkLst>
        </pc:spChg>
        <pc:spChg chg="mod">
          <ac:chgData name="Adrien Gruson" userId="56f094d6de07cb9c" providerId="LiveId" clId="{4AF14769-710B-4D35-B611-639862F44110}" dt="2021-06-25T22:26:38.341" v="1149" actId="2085"/>
          <ac:spMkLst>
            <pc:docMk/>
            <pc:sldMk cId="1386713814" sldId="298"/>
            <ac:spMk id="19" creationId="{770C86B6-BC31-4070-BFA2-46860330ADF8}"/>
          </ac:spMkLst>
        </pc:spChg>
        <pc:spChg chg="mod">
          <ac:chgData name="Adrien Gruson" userId="56f094d6de07cb9c" providerId="LiveId" clId="{4AF14769-710B-4D35-B611-639862F44110}" dt="2021-06-25T23:50:24.103" v="2340" actId="207"/>
          <ac:spMkLst>
            <pc:docMk/>
            <pc:sldMk cId="1386713814" sldId="298"/>
            <ac:spMk id="26" creationId="{9041D458-DA49-451C-9309-12DB6A2FA2E1}"/>
          </ac:spMkLst>
        </pc:spChg>
        <pc:spChg chg="mod">
          <ac:chgData name="Adrien Gruson" userId="56f094d6de07cb9c" providerId="LiveId" clId="{4AF14769-710B-4D35-B611-639862F44110}" dt="2021-06-25T23:50:31.658" v="2346" actId="20577"/>
          <ac:spMkLst>
            <pc:docMk/>
            <pc:sldMk cId="1386713814" sldId="298"/>
            <ac:spMk id="27" creationId="{23180A8A-D054-4154-A97E-533E9CACD919}"/>
          </ac:spMkLst>
        </pc:spChg>
        <pc:spChg chg="del">
          <ac:chgData name="Adrien Gruson" userId="56f094d6de07cb9c" providerId="LiveId" clId="{4AF14769-710B-4D35-B611-639862F44110}" dt="2021-06-25T22:24:55.581" v="1122" actId="478"/>
          <ac:spMkLst>
            <pc:docMk/>
            <pc:sldMk cId="1386713814" sldId="298"/>
            <ac:spMk id="28" creationId="{02E0C3B2-0AF6-40C5-AA7E-3611E477B42B}"/>
          </ac:spMkLst>
        </pc:spChg>
        <pc:spChg chg="mod">
          <ac:chgData name="Adrien Gruson" userId="56f094d6de07cb9c" providerId="LiveId" clId="{4AF14769-710B-4D35-B611-639862F44110}" dt="2021-06-25T23:50:02.258" v="2320" actId="207"/>
          <ac:spMkLst>
            <pc:docMk/>
            <pc:sldMk cId="1386713814" sldId="298"/>
            <ac:spMk id="29" creationId="{332E3C8B-E6DF-4D60-AB0B-5278DDEE6F74}"/>
          </ac:spMkLst>
        </pc:spChg>
        <pc:spChg chg="mod">
          <ac:chgData name="Adrien Gruson" userId="56f094d6de07cb9c" providerId="LiveId" clId="{4AF14769-710B-4D35-B611-639862F44110}" dt="2021-06-25T23:50:18.266" v="2338" actId="20577"/>
          <ac:spMkLst>
            <pc:docMk/>
            <pc:sldMk cId="1386713814" sldId="298"/>
            <ac:spMk id="30" creationId="{808A5DE8-46FE-4799-AAE1-233393C25F70}"/>
          </ac:spMkLst>
        </pc:spChg>
        <pc:spChg chg="del">
          <ac:chgData name="Adrien Gruson" userId="56f094d6de07cb9c" providerId="LiveId" clId="{4AF14769-710B-4D35-B611-639862F44110}" dt="2021-06-25T22:25:11.139" v="1126" actId="478"/>
          <ac:spMkLst>
            <pc:docMk/>
            <pc:sldMk cId="1386713814" sldId="298"/>
            <ac:spMk id="31" creationId="{D4E6CDF0-0DB0-4966-B58D-6759382BB5DB}"/>
          </ac:spMkLst>
        </pc:spChg>
        <pc:spChg chg="mod">
          <ac:chgData name="Adrien Gruson" userId="56f094d6de07cb9c" providerId="LiveId" clId="{4AF14769-710B-4D35-B611-639862F44110}" dt="2021-06-25T22:25:08.033" v="1125" actId="1076"/>
          <ac:spMkLst>
            <pc:docMk/>
            <pc:sldMk cId="1386713814" sldId="298"/>
            <ac:spMk id="32" creationId="{CECF8A4F-9319-43A5-855F-1BC2E8A33724}"/>
          </ac:spMkLst>
        </pc:spChg>
        <pc:spChg chg="mod">
          <ac:chgData name="Adrien Gruson" userId="56f094d6de07cb9c" providerId="LiveId" clId="{4AF14769-710B-4D35-B611-639862F44110}" dt="2021-06-25T22:25:19.328" v="1129" actId="1076"/>
          <ac:spMkLst>
            <pc:docMk/>
            <pc:sldMk cId="1386713814" sldId="298"/>
            <ac:spMk id="34" creationId="{E7CD8A87-CDD3-4BA8-B48F-DC407C7DF0B5}"/>
          </ac:spMkLst>
        </pc:spChg>
        <pc:spChg chg="del mod">
          <ac:chgData name="Adrien Gruson" userId="56f094d6de07cb9c" providerId="LiveId" clId="{4AF14769-710B-4D35-B611-639862F44110}" dt="2021-06-25T22:25:44.262" v="1142"/>
          <ac:spMkLst>
            <pc:docMk/>
            <pc:sldMk cId="1386713814" sldId="298"/>
            <ac:spMk id="35" creationId="{AD0FF8FF-05EB-4303-81C4-3734629A2B8E}"/>
          </ac:spMkLst>
        </pc:spChg>
        <pc:spChg chg="del mod">
          <ac:chgData name="Adrien Gruson" userId="56f094d6de07cb9c" providerId="LiveId" clId="{4AF14769-710B-4D35-B611-639862F44110}" dt="2021-06-25T22:25:44.261" v="1140"/>
          <ac:spMkLst>
            <pc:docMk/>
            <pc:sldMk cId="1386713814" sldId="298"/>
            <ac:spMk id="38" creationId="{FADEF6A8-E568-4C95-B2E2-B1BE5982AD86}"/>
          </ac:spMkLst>
        </pc:spChg>
        <pc:spChg chg="del mod">
          <ac:chgData name="Adrien Gruson" userId="56f094d6de07cb9c" providerId="LiveId" clId="{4AF14769-710B-4D35-B611-639862F44110}" dt="2021-06-25T22:24:53.186" v="1121" actId="478"/>
          <ac:spMkLst>
            <pc:docMk/>
            <pc:sldMk cId="1386713814" sldId="298"/>
            <ac:spMk id="39" creationId="{6064FF4C-A801-4038-B821-43BBD50E069F}"/>
          </ac:spMkLst>
        </pc:spChg>
      </pc:sldChg>
      <pc:sldChg chg="addSp delSp modSp del mod">
        <pc:chgData name="Adrien Gruson" userId="56f094d6de07cb9c" providerId="LiveId" clId="{4AF14769-710B-4D35-B611-639862F44110}" dt="2021-06-25T15:49:54.817" v="452" actId="47"/>
        <pc:sldMkLst>
          <pc:docMk/>
          <pc:sldMk cId="2733948097" sldId="300"/>
        </pc:sldMkLst>
        <pc:spChg chg="add mod ord">
          <ac:chgData name="Adrien Gruson" userId="56f094d6de07cb9c" providerId="LiveId" clId="{4AF14769-710B-4D35-B611-639862F44110}" dt="2021-06-25T15:49:14.047" v="448" actId="166"/>
          <ac:spMkLst>
            <pc:docMk/>
            <pc:sldMk cId="2733948097" sldId="300"/>
            <ac:spMk id="21" creationId="{CFD350F4-5AAB-4AB3-8070-B9DDC2D43481}"/>
          </ac:spMkLst>
        </pc:spChg>
        <pc:spChg chg="add mod">
          <ac:chgData name="Adrien Gruson" userId="56f094d6de07cb9c" providerId="LiveId" clId="{4AF14769-710B-4D35-B611-639862F44110}" dt="2021-06-25T15:47:09.084" v="427" actId="1076"/>
          <ac:spMkLst>
            <pc:docMk/>
            <pc:sldMk cId="2733948097" sldId="300"/>
            <ac:spMk id="23" creationId="{6D910CCA-9F88-4994-8E2A-478CFAFA1ACB}"/>
          </ac:spMkLst>
        </pc:spChg>
        <pc:spChg chg="add mod ord">
          <ac:chgData name="Adrien Gruson" userId="56f094d6de07cb9c" providerId="LiveId" clId="{4AF14769-710B-4D35-B611-639862F44110}" dt="2021-06-25T15:49:04.598" v="447" actId="166"/>
          <ac:spMkLst>
            <pc:docMk/>
            <pc:sldMk cId="2733948097" sldId="300"/>
            <ac:spMk id="42" creationId="{83B05637-201E-4DA1-939A-661AB6F08E61}"/>
          </ac:spMkLst>
        </pc:spChg>
        <pc:spChg chg="add mod ord">
          <ac:chgData name="Adrien Gruson" userId="56f094d6de07cb9c" providerId="LiveId" clId="{4AF14769-710B-4D35-B611-639862F44110}" dt="2021-06-25T15:48:18.462" v="439" actId="171"/>
          <ac:spMkLst>
            <pc:docMk/>
            <pc:sldMk cId="2733948097" sldId="300"/>
            <ac:spMk id="43" creationId="{095211D3-04C7-4E0B-9B6F-A6E077E93CD0}"/>
          </ac:spMkLst>
        </pc:spChg>
        <pc:grpChg chg="del">
          <ac:chgData name="Adrien Gruson" userId="56f094d6de07cb9c" providerId="LiveId" clId="{4AF14769-710B-4D35-B611-639862F44110}" dt="2021-06-25T15:46:53.360" v="422" actId="478"/>
          <ac:grpSpMkLst>
            <pc:docMk/>
            <pc:sldMk cId="2733948097" sldId="300"/>
            <ac:grpSpMk id="24" creationId="{4E565069-FADB-4059-85B0-7361BCA73635}"/>
          </ac:grpSpMkLst>
        </pc:grpChg>
        <pc:picChg chg="add mod">
          <ac:chgData name="Adrien Gruson" userId="56f094d6de07cb9c" providerId="LiveId" clId="{4AF14769-710B-4D35-B611-639862F44110}" dt="2021-06-25T15:47:02.181" v="426" actId="1076"/>
          <ac:picMkLst>
            <pc:docMk/>
            <pc:sldMk cId="2733948097" sldId="300"/>
            <ac:picMk id="20" creationId="{75999395-CF5D-4F8B-9877-7E3FC44FFDD5}"/>
          </ac:picMkLst>
        </pc:picChg>
        <pc:picChg chg="add mod">
          <ac:chgData name="Adrien Gruson" userId="56f094d6de07cb9c" providerId="LiveId" clId="{4AF14769-710B-4D35-B611-639862F44110}" dt="2021-06-25T15:47:20.763" v="429" actId="1076"/>
          <ac:picMkLst>
            <pc:docMk/>
            <pc:sldMk cId="2733948097" sldId="300"/>
            <ac:picMk id="22" creationId="{C4590D67-25AD-4394-8A1F-0DEE1A4BDC90}"/>
          </ac:picMkLst>
        </pc:picChg>
        <pc:picChg chg="add mod">
          <ac:chgData name="Adrien Gruson" userId="56f094d6de07cb9c" providerId="LiveId" clId="{4AF14769-710B-4D35-B611-639862F44110}" dt="2021-06-25T15:47:09.084" v="427" actId="1076"/>
          <ac:picMkLst>
            <pc:docMk/>
            <pc:sldMk cId="2733948097" sldId="300"/>
            <ac:picMk id="39" creationId="{81AD2395-3B1B-4601-9FE4-7E8C145A005D}"/>
          </ac:picMkLst>
        </pc:picChg>
        <pc:cxnChg chg="add mod">
          <ac:chgData name="Adrien Gruson" userId="56f094d6de07cb9c" providerId="LiveId" clId="{4AF14769-710B-4D35-B611-639862F44110}" dt="2021-06-25T15:47:12.463" v="428" actId="14100"/>
          <ac:cxnSpMkLst>
            <pc:docMk/>
            <pc:sldMk cId="2733948097" sldId="300"/>
            <ac:cxnSpMk id="41" creationId="{AE023FF8-25FE-4935-B144-DA6D18E86C2E}"/>
          </ac:cxnSpMkLst>
        </pc:cxnChg>
        <pc:cxnChg chg="add mod">
          <ac:chgData name="Adrien Gruson" userId="56f094d6de07cb9c" providerId="LiveId" clId="{4AF14769-710B-4D35-B611-639862F44110}" dt="2021-06-25T15:48:58.731" v="446" actId="14100"/>
          <ac:cxnSpMkLst>
            <pc:docMk/>
            <pc:sldMk cId="2733948097" sldId="300"/>
            <ac:cxnSpMk id="44" creationId="{1B3E601D-F6F6-45FE-A1E5-7C7CE48416E6}"/>
          </ac:cxnSpMkLst>
        </pc:cxnChg>
      </pc:sldChg>
      <pc:sldChg chg="modNotesTx">
        <pc:chgData name="Adrien Gruson" userId="56f094d6de07cb9c" providerId="LiveId" clId="{4AF14769-710B-4D35-B611-639862F44110}" dt="2021-06-25T23:58:40.949" v="2459" actId="20577"/>
        <pc:sldMkLst>
          <pc:docMk/>
          <pc:sldMk cId="3895678842" sldId="303"/>
        </pc:sldMkLst>
      </pc:sldChg>
      <pc:sldChg chg="modSp mod">
        <pc:chgData name="Adrien Gruson" userId="56f094d6de07cb9c" providerId="LiveId" clId="{4AF14769-710B-4D35-B611-639862F44110}" dt="2021-06-25T23:11:03.682" v="2261" actId="108"/>
        <pc:sldMkLst>
          <pc:docMk/>
          <pc:sldMk cId="2595883472" sldId="304"/>
        </pc:sldMkLst>
        <pc:spChg chg="mod">
          <ac:chgData name="Adrien Gruson" userId="56f094d6de07cb9c" providerId="LiveId" clId="{4AF14769-710B-4D35-B611-639862F44110}" dt="2021-06-25T23:10:51.759" v="2260"/>
          <ac:spMkLst>
            <pc:docMk/>
            <pc:sldMk cId="2595883472" sldId="304"/>
            <ac:spMk id="36" creationId="{9073B8A5-735A-4A26-846E-F932E9CA019A}"/>
          </ac:spMkLst>
        </pc:spChg>
        <pc:cxnChg chg="mod">
          <ac:chgData name="Adrien Gruson" userId="56f094d6de07cb9c" providerId="LiveId" clId="{4AF14769-710B-4D35-B611-639862F44110}" dt="2021-06-25T23:11:03.682" v="2261" actId="108"/>
          <ac:cxnSpMkLst>
            <pc:docMk/>
            <pc:sldMk cId="2595883472" sldId="304"/>
            <ac:cxnSpMk id="37" creationId="{6CE287C6-DACF-43B5-8D3E-848740470ECC}"/>
          </ac:cxnSpMkLst>
        </pc:cxnChg>
      </pc:sldChg>
      <pc:sldChg chg="modSp mod">
        <pc:chgData name="Adrien Gruson" userId="56f094d6de07cb9c" providerId="LiveId" clId="{4AF14769-710B-4D35-B611-639862F44110}" dt="2021-06-25T23:53:42.718" v="2349" actId="20577"/>
        <pc:sldMkLst>
          <pc:docMk/>
          <pc:sldMk cId="2559633736" sldId="305"/>
        </pc:sldMkLst>
        <pc:spChg chg="mod">
          <ac:chgData name="Adrien Gruson" userId="56f094d6de07cb9c" providerId="LiveId" clId="{4AF14769-710B-4D35-B611-639862F44110}" dt="2021-06-25T23:53:42.718" v="2349" actId="20577"/>
          <ac:spMkLst>
            <pc:docMk/>
            <pc:sldMk cId="2559633736" sldId="305"/>
            <ac:spMk id="17" creationId="{0666B1E0-FA1F-4CE6-BBC4-9FC5DDC39BA3}"/>
          </ac:spMkLst>
        </pc:spChg>
        <pc:spChg chg="mod">
          <ac:chgData name="Adrien Gruson" userId="56f094d6de07cb9c" providerId="LiveId" clId="{4AF14769-710B-4D35-B611-639862F44110}" dt="2021-06-25T15:52:48.754" v="475"/>
          <ac:spMkLst>
            <pc:docMk/>
            <pc:sldMk cId="2559633736" sldId="305"/>
            <ac:spMk id="22" creationId="{21919776-37E0-4F0E-BE03-3310563F46DC}"/>
          </ac:spMkLst>
        </pc:spChg>
      </pc:sldChg>
      <pc:sldChg chg="modSp mod">
        <pc:chgData name="Adrien Gruson" userId="56f094d6de07cb9c" providerId="LiveId" clId="{4AF14769-710B-4D35-B611-639862F44110}" dt="2021-06-25T16:50:11.536" v="1100" actId="108"/>
        <pc:sldMkLst>
          <pc:docMk/>
          <pc:sldMk cId="2416763312" sldId="306"/>
        </pc:sldMkLst>
        <pc:spChg chg="mod ord">
          <ac:chgData name="Adrien Gruson" userId="56f094d6de07cb9c" providerId="LiveId" clId="{4AF14769-710B-4D35-B611-639862F44110}" dt="2021-06-25T15:52:43.639" v="473" actId="166"/>
          <ac:spMkLst>
            <pc:docMk/>
            <pc:sldMk cId="2416763312" sldId="306"/>
            <ac:spMk id="36" creationId="{9073B8A5-735A-4A26-846E-F932E9CA019A}"/>
          </ac:spMkLst>
        </pc:spChg>
        <pc:cxnChg chg="mod">
          <ac:chgData name="Adrien Gruson" userId="56f094d6de07cb9c" providerId="LiveId" clId="{4AF14769-710B-4D35-B611-639862F44110}" dt="2021-06-25T16:50:11.536" v="1100" actId="108"/>
          <ac:cxnSpMkLst>
            <pc:docMk/>
            <pc:sldMk cId="2416763312" sldId="306"/>
            <ac:cxnSpMk id="37" creationId="{6CE287C6-DACF-43B5-8D3E-848740470ECC}"/>
          </ac:cxnSpMkLst>
        </pc:cxnChg>
      </pc:sldChg>
      <pc:sldChg chg="modSp mod">
        <pc:chgData name="Adrien Gruson" userId="56f094d6de07cb9c" providerId="LiveId" clId="{4AF14769-710B-4D35-B611-639862F44110}" dt="2021-06-25T23:48:07.934" v="2272" actId="20577"/>
        <pc:sldMkLst>
          <pc:docMk/>
          <pc:sldMk cId="1637486560" sldId="307"/>
        </pc:sldMkLst>
        <pc:spChg chg="mod">
          <ac:chgData name="Adrien Gruson" userId="56f094d6de07cb9c" providerId="LiveId" clId="{4AF14769-710B-4D35-B611-639862F44110}" dt="2021-06-25T23:48:07.934" v="2272" actId="20577"/>
          <ac:spMkLst>
            <pc:docMk/>
            <pc:sldMk cId="1637486560" sldId="307"/>
            <ac:spMk id="21" creationId="{5A914162-CD98-457E-9A80-7A31D9B37F94}"/>
          </ac:spMkLst>
        </pc:spChg>
        <pc:spChg chg="mod ord">
          <ac:chgData name="Adrien Gruson" userId="56f094d6de07cb9c" providerId="LiveId" clId="{4AF14769-710B-4D35-B611-639862F44110}" dt="2021-06-25T15:52:33.314" v="470" actId="166"/>
          <ac:spMkLst>
            <pc:docMk/>
            <pc:sldMk cId="1637486560" sldId="307"/>
            <ac:spMk id="36" creationId="{9073B8A5-735A-4A26-846E-F932E9CA019A}"/>
          </ac:spMkLst>
        </pc:spChg>
        <pc:cxnChg chg="mod">
          <ac:chgData name="Adrien Gruson" userId="56f094d6de07cb9c" providerId="LiveId" clId="{4AF14769-710B-4D35-B611-639862F44110}" dt="2021-06-25T16:50:18.383" v="1101" actId="108"/>
          <ac:cxnSpMkLst>
            <pc:docMk/>
            <pc:sldMk cId="1637486560" sldId="307"/>
            <ac:cxnSpMk id="37" creationId="{6CE287C6-DACF-43B5-8D3E-848740470ECC}"/>
          </ac:cxnSpMkLst>
        </pc:cxnChg>
      </pc:sldChg>
      <pc:sldChg chg="modSp">
        <pc:chgData name="Adrien Gruson" userId="56f094d6de07cb9c" providerId="LiveId" clId="{4AF14769-710B-4D35-B611-639862F44110}" dt="2021-06-25T23:48:26.212" v="2277" actId="20577"/>
        <pc:sldMkLst>
          <pc:docMk/>
          <pc:sldMk cId="689638216" sldId="308"/>
        </pc:sldMkLst>
        <pc:spChg chg="mod">
          <ac:chgData name="Adrien Gruson" userId="56f094d6de07cb9c" providerId="LiveId" clId="{4AF14769-710B-4D35-B611-639862F44110}" dt="2021-06-25T23:48:26.212" v="2277" actId="20577"/>
          <ac:spMkLst>
            <pc:docMk/>
            <pc:sldMk cId="689638216" sldId="308"/>
            <ac:spMk id="25" creationId="{8AF0F0E1-4952-491B-A3FD-CC03CFE09099}"/>
          </ac:spMkLst>
        </pc:spChg>
      </pc:sldChg>
      <pc:sldChg chg="delCm">
        <pc:chgData name="Adrien Gruson" userId="56f094d6de07cb9c" providerId="LiveId" clId="{4AF14769-710B-4D35-B611-639862F44110}" dt="2021-06-25T23:09:44.823" v="2258" actId="1592"/>
        <pc:sldMkLst>
          <pc:docMk/>
          <pc:sldMk cId="2730276022" sldId="309"/>
        </pc:sldMkLst>
      </pc:sldChg>
      <pc:sldChg chg="modSp">
        <pc:chgData name="Adrien Gruson" userId="56f094d6de07cb9c" providerId="LiveId" clId="{4AF14769-710B-4D35-B611-639862F44110}" dt="2021-06-25T23:49:18.018" v="2317" actId="20577"/>
        <pc:sldMkLst>
          <pc:docMk/>
          <pc:sldMk cId="2437088117" sldId="310"/>
        </pc:sldMkLst>
        <pc:spChg chg="mod">
          <ac:chgData name="Adrien Gruson" userId="56f094d6de07cb9c" providerId="LiveId" clId="{4AF14769-710B-4D35-B611-639862F44110}" dt="2021-06-25T23:49:18.018" v="2317" actId="20577"/>
          <ac:spMkLst>
            <pc:docMk/>
            <pc:sldMk cId="2437088117" sldId="310"/>
            <ac:spMk id="26" creationId="{18D22BE8-EF62-491C-A040-ACAE5F7A2002}"/>
          </ac:spMkLst>
        </pc:spChg>
      </pc:sldChg>
      <pc:sldChg chg="add del">
        <pc:chgData name="Adrien Gruson" userId="56f094d6de07cb9c" providerId="LiveId" clId="{4AF14769-710B-4D35-B611-639862F44110}" dt="2021-06-25T15:54:47.675" v="477" actId="47"/>
        <pc:sldMkLst>
          <pc:docMk/>
          <pc:sldMk cId="178306150" sldId="311"/>
        </pc:sldMkLst>
      </pc:sldChg>
      <pc:sldChg chg="addSp delSp modSp new mod modShow">
        <pc:chgData name="Adrien Gruson" userId="56f094d6de07cb9c" providerId="LiveId" clId="{4AF14769-710B-4D35-B611-639862F44110}" dt="2021-06-26T00:05:39.173" v="2573" actId="729"/>
        <pc:sldMkLst>
          <pc:docMk/>
          <pc:sldMk cId="3964185108" sldId="312"/>
        </pc:sldMkLst>
        <pc:spChg chg="mod">
          <ac:chgData name="Adrien Gruson" userId="56f094d6de07cb9c" providerId="LiveId" clId="{4AF14769-710B-4D35-B611-639862F44110}" dt="2021-06-25T15:39:34.848" v="331" actId="20577"/>
          <ac:spMkLst>
            <pc:docMk/>
            <pc:sldMk cId="3964185108" sldId="312"/>
            <ac:spMk id="2" creationId="{13A611E6-C605-4500-8162-3825A36C6A16}"/>
          </ac:spMkLst>
        </pc:spChg>
        <pc:spChg chg="del">
          <ac:chgData name="Adrien Gruson" userId="56f094d6de07cb9c" providerId="LiveId" clId="{4AF14769-710B-4D35-B611-639862F44110}" dt="2021-06-25T15:39:37.735" v="332" actId="478"/>
          <ac:spMkLst>
            <pc:docMk/>
            <pc:sldMk cId="3964185108" sldId="312"/>
            <ac:spMk id="3" creationId="{214231B8-EFA6-46AF-952F-C6597AC36F0A}"/>
          </ac:spMkLst>
        </pc:spChg>
        <pc:spChg chg="add mod">
          <ac:chgData name="Adrien Gruson" userId="56f094d6de07cb9c" providerId="LiveId" clId="{4AF14769-710B-4D35-B611-639862F44110}" dt="2021-06-25T15:43:24.166" v="385" actId="1076"/>
          <ac:spMkLst>
            <pc:docMk/>
            <pc:sldMk cId="3964185108" sldId="312"/>
            <ac:spMk id="11" creationId="{F3FB1418-98FF-4BE9-BCBC-2EA52B1AC298}"/>
          </ac:spMkLst>
        </pc:spChg>
        <pc:spChg chg="mod topLvl">
          <ac:chgData name="Adrien Gruson" userId="56f094d6de07cb9c" providerId="LiveId" clId="{4AF14769-710B-4D35-B611-639862F44110}" dt="2021-06-25T15:42:58.154" v="376" actId="207"/>
          <ac:spMkLst>
            <pc:docMk/>
            <pc:sldMk cId="3964185108" sldId="312"/>
            <ac:spMk id="15" creationId="{F4D96D21-BD5C-4FA9-864C-D53DF1F49819}"/>
          </ac:spMkLst>
        </pc:spChg>
        <pc:spChg chg="del mod topLvl">
          <ac:chgData name="Adrien Gruson" userId="56f094d6de07cb9c" providerId="LiveId" clId="{4AF14769-710B-4D35-B611-639862F44110}" dt="2021-06-25T15:43:22.633" v="384" actId="478"/>
          <ac:spMkLst>
            <pc:docMk/>
            <pc:sldMk cId="3964185108" sldId="312"/>
            <ac:spMk id="18" creationId="{0C1E3B52-5B16-4ACD-B52F-A33EB5928AF6}"/>
          </ac:spMkLst>
        </pc:spChg>
        <pc:spChg chg="add mod">
          <ac:chgData name="Adrien Gruson" userId="56f094d6de07cb9c" providerId="LiveId" clId="{4AF14769-710B-4D35-B611-639862F44110}" dt="2021-06-25T15:43:42.351" v="390" actId="1076"/>
          <ac:spMkLst>
            <pc:docMk/>
            <pc:sldMk cId="3964185108" sldId="312"/>
            <ac:spMk id="23" creationId="{CF9E4E79-6AD9-4484-BC60-FF01230BB28B}"/>
          </ac:spMkLst>
        </pc:spChg>
        <pc:spChg chg="add mod">
          <ac:chgData name="Adrien Gruson" userId="56f094d6de07cb9c" providerId="LiveId" clId="{4AF14769-710B-4D35-B611-639862F44110}" dt="2021-06-25T15:45:31.671" v="408" actId="1076"/>
          <ac:spMkLst>
            <pc:docMk/>
            <pc:sldMk cId="3964185108" sldId="312"/>
            <ac:spMk id="28" creationId="{EF3D5025-5E88-480F-A260-38F2483D7CDA}"/>
          </ac:spMkLst>
        </pc:spChg>
        <pc:spChg chg="add mod">
          <ac:chgData name="Adrien Gruson" userId="56f094d6de07cb9c" providerId="LiveId" clId="{4AF14769-710B-4D35-B611-639862F44110}" dt="2021-06-25T15:46:16.079" v="418" actId="208"/>
          <ac:spMkLst>
            <pc:docMk/>
            <pc:sldMk cId="3964185108" sldId="312"/>
            <ac:spMk id="35" creationId="{6166CA74-D846-4F1C-B05D-5A5F22F49AE7}"/>
          </ac:spMkLst>
        </pc:spChg>
        <pc:grpChg chg="add del mod">
          <ac:chgData name="Adrien Gruson" userId="56f094d6de07cb9c" providerId="LiveId" clId="{4AF14769-710B-4D35-B611-639862F44110}" dt="2021-06-25T15:42:35.004" v="372" actId="165"/>
          <ac:grpSpMkLst>
            <pc:docMk/>
            <pc:sldMk cId="3964185108" sldId="312"/>
            <ac:grpSpMk id="14" creationId="{9CC238F8-0936-49E1-A01A-950BEC98ABF6}"/>
          </ac:grpSpMkLst>
        </pc:grpChg>
        <pc:picChg chg="add del mod">
          <ac:chgData name="Adrien Gruson" userId="56f094d6de07cb9c" providerId="LiveId" clId="{4AF14769-710B-4D35-B611-639862F44110}" dt="2021-06-25T15:42:05.720" v="363" actId="478"/>
          <ac:picMkLst>
            <pc:docMk/>
            <pc:sldMk cId="3964185108" sldId="312"/>
            <ac:picMk id="6" creationId="{6D123D25-356A-4D4E-80B0-C190FF3AB580}"/>
          </ac:picMkLst>
        </pc:picChg>
        <pc:picChg chg="add del mod">
          <ac:chgData name="Adrien Gruson" userId="56f094d6de07cb9c" providerId="LiveId" clId="{4AF14769-710B-4D35-B611-639862F44110}" dt="2021-06-25T15:39:59.567" v="340" actId="478"/>
          <ac:picMkLst>
            <pc:docMk/>
            <pc:sldMk cId="3964185108" sldId="312"/>
            <ac:picMk id="8" creationId="{0C53F21F-C6CD-4B29-A4AF-26556B5B46BA}"/>
          </ac:picMkLst>
        </pc:picChg>
        <pc:picChg chg="add mod">
          <ac:chgData name="Adrien Gruson" userId="56f094d6de07cb9c" providerId="LiveId" clId="{4AF14769-710B-4D35-B611-639862F44110}" dt="2021-06-25T15:46:19.828" v="420" actId="1076"/>
          <ac:picMkLst>
            <pc:docMk/>
            <pc:sldMk cId="3964185108" sldId="312"/>
            <ac:picMk id="10" creationId="{C27919F8-A1CB-40C6-83CE-CBA5DDB6F1F7}"/>
          </ac:picMkLst>
        </pc:picChg>
        <pc:picChg chg="add mod">
          <ac:chgData name="Adrien Gruson" userId="56f094d6de07cb9c" providerId="LiveId" clId="{4AF14769-710B-4D35-B611-639862F44110}" dt="2021-06-25T15:43:46.087" v="391" actId="1076"/>
          <ac:picMkLst>
            <pc:docMk/>
            <pc:sldMk cId="3964185108" sldId="312"/>
            <ac:picMk id="13" creationId="{5E697BE7-56E9-4C45-A9BA-DEBED944172C}"/>
          </ac:picMkLst>
        </pc:picChg>
        <pc:picChg chg="mod topLvl">
          <ac:chgData name="Adrien Gruson" userId="56f094d6de07cb9c" providerId="LiveId" clId="{4AF14769-710B-4D35-B611-639862F44110}" dt="2021-06-25T15:42:35.004" v="372" actId="165"/>
          <ac:picMkLst>
            <pc:docMk/>
            <pc:sldMk cId="3964185108" sldId="312"/>
            <ac:picMk id="16" creationId="{1B53C37E-CC4D-45F9-AFC8-36758554CEF8}"/>
          </ac:picMkLst>
        </pc:picChg>
        <pc:picChg chg="add del mod">
          <ac:chgData name="Adrien Gruson" userId="56f094d6de07cb9c" providerId="LiveId" clId="{4AF14769-710B-4D35-B611-639862F44110}" dt="2021-06-25T15:43:13.289" v="380" actId="478"/>
          <ac:picMkLst>
            <pc:docMk/>
            <pc:sldMk cId="3964185108" sldId="312"/>
            <ac:picMk id="20" creationId="{F1A9FAD6-93C9-462C-B3DC-FB49173663DE}"/>
          </ac:picMkLst>
        </pc:picChg>
        <pc:picChg chg="add del mod">
          <ac:chgData name="Adrien Gruson" userId="56f094d6de07cb9c" providerId="LiveId" clId="{4AF14769-710B-4D35-B611-639862F44110}" dt="2021-06-25T15:43:38.335" v="389" actId="478"/>
          <ac:picMkLst>
            <pc:docMk/>
            <pc:sldMk cId="3964185108" sldId="312"/>
            <ac:picMk id="22" creationId="{406D00E5-763D-4984-96F1-3EFFACD9E25A}"/>
          </ac:picMkLst>
        </pc:picChg>
        <pc:picChg chg="add del">
          <ac:chgData name="Adrien Gruson" userId="56f094d6de07cb9c" providerId="LiveId" clId="{4AF14769-710B-4D35-B611-639862F44110}" dt="2021-06-25T15:43:59.041" v="393" actId="22"/>
          <ac:picMkLst>
            <pc:docMk/>
            <pc:sldMk cId="3964185108" sldId="312"/>
            <ac:picMk id="25" creationId="{541AFD68-3FE5-45D9-80BE-B918B16CD121}"/>
          </ac:picMkLst>
        </pc:picChg>
        <pc:picChg chg="add del mod">
          <ac:chgData name="Adrien Gruson" userId="56f094d6de07cb9c" providerId="LiveId" clId="{4AF14769-710B-4D35-B611-639862F44110}" dt="2021-06-25T15:44:13.039" v="396" actId="478"/>
          <ac:picMkLst>
            <pc:docMk/>
            <pc:sldMk cId="3964185108" sldId="312"/>
            <ac:picMk id="27" creationId="{48353AAA-90F3-4071-AAEC-D2A0BFD7966B}"/>
          </ac:picMkLst>
        </pc:picChg>
        <pc:picChg chg="add del mod">
          <ac:chgData name="Adrien Gruson" userId="56f094d6de07cb9c" providerId="LiveId" clId="{4AF14769-710B-4D35-B611-639862F44110}" dt="2021-06-25T15:45:08.912" v="405" actId="478"/>
          <ac:picMkLst>
            <pc:docMk/>
            <pc:sldMk cId="3964185108" sldId="312"/>
            <ac:picMk id="30" creationId="{04324E4E-F88C-4663-85CF-4C828A49CB72}"/>
          </ac:picMkLst>
        </pc:picChg>
        <pc:picChg chg="add del">
          <ac:chgData name="Adrien Gruson" userId="56f094d6de07cb9c" providerId="LiveId" clId="{4AF14769-710B-4D35-B611-639862F44110}" dt="2021-06-25T15:45:27.601" v="407" actId="22"/>
          <ac:picMkLst>
            <pc:docMk/>
            <pc:sldMk cId="3964185108" sldId="312"/>
            <ac:picMk id="32" creationId="{F3904DD0-FBCF-474D-9395-F94E9954F086}"/>
          </ac:picMkLst>
        </pc:picChg>
        <pc:picChg chg="add del mod">
          <ac:chgData name="Adrien Gruson" userId="56f094d6de07cb9c" providerId="LiveId" clId="{4AF14769-710B-4D35-B611-639862F44110}" dt="2021-06-25T15:46:18.159" v="419" actId="478"/>
          <ac:picMkLst>
            <pc:docMk/>
            <pc:sldMk cId="3964185108" sldId="312"/>
            <ac:picMk id="34" creationId="{42F50801-3A4D-4E57-814E-AC97E8ED251B}"/>
          </ac:picMkLst>
        </pc:picChg>
        <pc:cxnChg chg="mod topLvl">
          <ac:chgData name="Adrien Gruson" userId="56f094d6de07cb9c" providerId="LiveId" clId="{4AF14769-710B-4D35-B611-639862F44110}" dt="2021-06-25T15:42:35.004" v="372" actId="165"/>
          <ac:cxnSpMkLst>
            <pc:docMk/>
            <pc:sldMk cId="3964185108" sldId="312"/>
            <ac:cxnSpMk id="17" creationId="{60AF7E26-DE27-4918-8033-C546837BD40F}"/>
          </ac:cxnSpMkLst>
        </pc:cxnChg>
      </pc:sldChg>
      <pc:sldChg chg="addSp delSp modSp add mod">
        <pc:chgData name="Adrien Gruson" userId="56f094d6de07cb9c" providerId="LiveId" clId="{4AF14769-710B-4D35-B611-639862F44110}" dt="2021-06-25T15:49:49.619" v="451" actId="1076"/>
        <pc:sldMkLst>
          <pc:docMk/>
          <pc:sldMk cId="1599295475" sldId="313"/>
        </pc:sldMkLst>
        <pc:spChg chg="add mod">
          <ac:chgData name="Adrien Gruson" userId="56f094d6de07cb9c" providerId="LiveId" clId="{4AF14769-710B-4D35-B611-639862F44110}" dt="2021-06-25T15:49:49.619" v="451" actId="1076"/>
          <ac:spMkLst>
            <pc:docMk/>
            <pc:sldMk cId="1599295475" sldId="313"/>
            <ac:spMk id="22" creationId="{8C83284A-9553-42B4-92DE-076B768E054A}"/>
          </ac:spMkLst>
        </pc:spChg>
        <pc:spChg chg="add mod">
          <ac:chgData name="Adrien Gruson" userId="56f094d6de07cb9c" providerId="LiveId" clId="{4AF14769-710B-4D35-B611-639862F44110}" dt="2021-06-25T15:49:49.619" v="451" actId="1076"/>
          <ac:spMkLst>
            <pc:docMk/>
            <pc:sldMk cId="1599295475" sldId="313"/>
            <ac:spMk id="39" creationId="{A35A637D-708E-4449-8B84-93C44E6025AA}"/>
          </ac:spMkLst>
        </pc:spChg>
        <pc:spChg chg="add mod">
          <ac:chgData name="Adrien Gruson" userId="56f094d6de07cb9c" providerId="LiveId" clId="{4AF14769-710B-4D35-B611-639862F44110}" dt="2021-06-25T15:49:49.619" v="451" actId="1076"/>
          <ac:spMkLst>
            <pc:docMk/>
            <pc:sldMk cId="1599295475" sldId="313"/>
            <ac:spMk id="43" creationId="{C82AD0DD-4CB4-4B31-8D8A-FDDCA2A544A2}"/>
          </ac:spMkLst>
        </pc:spChg>
        <pc:spChg chg="add mod">
          <ac:chgData name="Adrien Gruson" userId="56f094d6de07cb9c" providerId="LiveId" clId="{4AF14769-710B-4D35-B611-639862F44110}" dt="2021-06-25T15:49:49.619" v="451" actId="1076"/>
          <ac:spMkLst>
            <pc:docMk/>
            <pc:sldMk cId="1599295475" sldId="313"/>
            <ac:spMk id="44" creationId="{50151810-15D1-4637-8AAA-1D363A63F315}"/>
          </ac:spMkLst>
        </pc:spChg>
        <pc:grpChg chg="del">
          <ac:chgData name="Adrien Gruson" userId="56f094d6de07cb9c" providerId="LiveId" clId="{4AF14769-710B-4D35-B611-639862F44110}" dt="2021-06-25T15:49:43.831" v="449" actId="478"/>
          <ac:grpSpMkLst>
            <pc:docMk/>
            <pc:sldMk cId="1599295475" sldId="313"/>
            <ac:grpSpMk id="24" creationId="{4E565069-FADB-4059-85B0-7361BCA73635}"/>
          </ac:grpSpMkLst>
        </pc:grpChg>
        <pc:picChg chg="add mod">
          <ac:chgData name="Adrien Gruson" userId="56f094d6de07cb9c" providerId="LiveId" clId="{4AF14769-710B-4D35-B611-639862F44110}" dt="2021-06-25T15:49:49.619" v="451" actId="1076"/>
          <ac:picMkLst>
            <pc:docMk/>
            <pc:sldMk cId="1599295475" sldId="313"/>
            <ac:picMk id="20" creationId="{E9C6EB79-3F63-4EA7-8186-9A11D066615C}"/>
          </ac:picMkLst>
        </pc:picChg>
        <pc:picChg chg="add mod">
          <ac:chgData name="Adrien Gruson" userId="56f094d6de07cb9c" providerId="LiveId" clId="{4AF14769-710B-4D35-B611-639862F44110}" dt="2021-06-25T15:49:49.619" v="451" actId="1076"/>
          <ac:picMkLst>
            <pc:docMk/>
            <pc:sldMk cId="1599295475" sldId="313"/>
            <ac:picMk id="21" creationId="{F3E578FA-C20C-4158-9E89-3AB782977D4D}"/>
          </ac:picMkLst>
        </pc:picChg>
        <pc:picChg chg="add mod">
          <ac:chgData name="Adrien Gruson" userId="56f094d6de07cb9c" providerId="LiveId" clId="{4AF14769-710B-4D35-B611-639862F44110}" dt="2021-06-25T15:49:49.619" v="451" actId="1076"/>
          <ac:picMkLst>
            <pc:docMk/>
            <pc:sldMk cId="1599295475" sldId="313"/>
            <ac:picMk id="23" creationId="{903E974E-BE4E-4BB9-ADA0-94A3CC05B2C2}"/>
          </ac:picMkLst>
        </pc:picChg>
        <pc:cxnChg chg="add mod">
          <ac:chgData name="Adrien Gruson" userId="56f094d6de07cb9c" providerId="LiveId" clId="{4AF14769-710B-4D35-B611-639862F44110}" dt="2021-06-25T15:49:49.619" v="451" actId="1076"/>
          <ac:cxnSpMkLst>
            <pc:docMk/>
            <pc:sldMk cId="1599295475" sldId="313"/>
            <ac:cxnSpMk id="41" creationId="{C910FEB1-4549-4A73-9D5B-F0A75D027432}"/>
          </ac:cxnSpMkLst>
        </pc:cxnChg>
        <pc:cxnChg chg="add mod">
          <ac:chgData name="Adrien Gruson" userId="56f094d6de07cb9c" providerId="LiveId" clId="{4AF14769-710B-4D35-B611-639862F44110}" dt="2021-06-25T15:49:49.619" v="451" actId="1076"/>
          <ac:cxnSpMkLst>
            <pc:docMk/>
            <pc:sldMk cId="1599295475" sldId="313"/>
            <ac:cxnSpMk id="42" creationId="{FAC6214E-7EB7-4F43-9379-E1FFECE00265}"/>
          </ac:cxnSpMkLst>
        </pc:cxnChg>
      </pc:sldChg>
      <pc:sldChg chg="addSp delSp modSp new del mod ord">
        <pc:chgData name="Adrien Gruson" userId="56f094d6de07cb9c" providerId="LiveId" clId="{4AF14769-710B-4D35-B611-639862F44110}" dt="2021-06-25T16:15:41.636" v="708" actId="2696"/>
        <pc:sldMkLst>
          <pc:docMk/>
          <pc:sldMk cId="119440398" sldId="314"/>
        </pc:sldMkLst>
        <pc:spChg chg="del">
          <ac:chgData name="Adrien Gruson" userId="56f094d6de07cb9c" providerId="LiveId" clId="{4AF14769-710B-4D35-B611-639862F44110}" dt="2021-06-25T16:01:17.431" v="538" actId="478"/>
          <ac:spMkLst>
            <pc:docMk/>
            <pc:sldMk cId="119440398" sldId="314"/>
            <ac:spMk id="2" creationId="{713D1C0A-5F32-4992-9B6B-26678DF95AAA}"/>
          </ac:spMkLst>
        </pc:spChg>
        <pc:spChg chg="del">
          <ac:chgData name="Adrien Gruson" userId="56f094d6de07cb9c" providerId="LiveId" clId="{4AF14769-710B-4D35-B611-639862F44110}" dt="2021-06-25T16:01:16.336" v="537" actId="478"/>
          <ac:spMkLst>
            <pc:docMk/>
            <pc:sldMk cId="119440398" sldId="314"/>
            <ac:spMk id="3" creationId="{70837D33-7ECF-40EF-9A81-7F8DF20E093D}"/>
          </ac:spMkLst>
        </pc:spChg>
        <pc:spChg chg="add mod">
          <ac:chgData name="Adrien Gruson" userId="56f094d6de07cb9c" providerId="LiveId" clId="{4AF14769-710B-4D35-B611-639862F44110}" dt="2021-06-25T16:01:21.084" v="539" actId="1076"/>
          <ac:spMkLst>
            <pc:docMk/>
            <pc:sldMk cId="119440398" sldId="314"/>
            <ac:spMk id="7" creationId="{53395A12-0A3E-4573-9C2B-9DF9656F251F}"/>
          </ac:spMkLst>
        </pc:spChg>
        <pc:spChg chg="add del mod">
          <ac:chgData name="Adrien Gruson" userId="56f094d6de07cb9c" providerId="LiveId" clId="{4AF14769-710B-4D35-B611-639862F44110}" dt="2021-06-25T16:01:45.095" v="545" actId="478"/>
          <ac:spMkLst>
            <pc:docMk/>
            <pc:sldMk cId="119440398" sldId="314"/>
            <ac:spMk id="9" creationId="{61840D90-00B5-4715-8180-9BC0BF5B9A7C}"/>
          </ac:spMkLst>
        </pc:spChg>
        <pc:spChg chg="add mod">
          <ac:chgData name="Adrien Gruson" userId="56f094d6de07cb9c" providerId="LiveId" clId="{4AF14769-710B-4D35-B611-639862F44110}" dt="2021-06-25T16:01:44.183" v="544" actId="1076"/>
          <ac:spMkLst>
            <pc:docMk/>
            <pc:sldMk cId="119440398" sldId="314"/>
            <ac:spMk id="12" creationId="{E5C73A2A-A328-4ADC-B293-92EADECD554B}"/>
          </ac:spMkLst>
        </pc:spChg>
        <pc:spChg chg="add mod">
          <ac:chgData name="Adrien Gruson" userId="56f094d6de07cb9c" providerId="LiveId" clId="{4AF14769-710B-4D35-B611-639862F44110}" dt="2021-06-25T16:01:21.084" v="539" actId="1076"/>
          <ac:spMkLst>
            <pc:docMk/>
            <pc:sldMk cId="119440398" sldId="314"/>
            <ac:spMk id="13" creationId="{F31425C6-7F49-4DA2-9242-307363C31A1A}"/>
          </ac:spMkLst>
        </pc:spChg>
        <pc:spChg chg="add del mod ord">
          <ac:chgData name="Adrien Gruson" userId="56f094d6de07cb9c" providerId="LiveId" clId="{4AF14769-710B-4D35-B611-639862F44110}" dt="2021-06-25T16:10:53.280" v="632"/>
          <ac:spMkLst>
            <pc:docMk/>
            <pc:sldMk cId="119440398" sldId="314"/>
            <ac:spMk id="34" creationId="{21DE36A5-D39D-4C03-A4AD-CB5534EF2B6C}"/>
          </ac:spMkLst>
        </pc:spChg>
        <pc:spChg chg="add del mod">
          <ac:chgData name="Adrien Gruson" userId="56f094d6de07cb9c" providerId="LiveId" clId="{4AF14769-710B-4D35-B611-639862F44110}" dt="2021-06-25T16:08:29.767" v="617" actId="1582"/>
          <ac:spMkLst>
            <pc:docMk/>
            <pc:sldMk cId="119440398" sldId="314"/>
            <ac:spMk id="35" creationId="{6159F01B-DFF3-48A2-9C1D-CB96746950ED}"/>
          </ac:spMkLst>
        </pc:spChg>
        <pc:spChg chg="add del ord">
          <ac:chgData name="Adrien Gruson" userId="56f094d6de07cb9c" providerId="LiveId" clId="{4AF14769-710B-4D35-B611-639862F44110}" dt="2021-06-25T16:10:30.775" v="630" actId="478"/>
          <ac:spMkLst>
            <pc:docMk/>
            <pc:sldMk cId="119440398" sldId="314"/>
            <ac:spMk id="36" creationId="{726EDACA-F9E3-49DC-B9DA-88391B2B0BC2}"/>
          </ac:spMkLst>
        </pc:spChg>
        <pc:spChg chg="add del">
          <ac:chgData name="Adrien Gruson" userId="56f094d6de07cb9c" providerId="LiveId" clId="{4AF14769-710B-4D35-B611-639862F44110}" dt="2021-06-25T16:10:53.280" v="632"/>
          <ac:spMkLst>
            <pc:docMk/>
            <pc:sldMk cId="119440398" sldId="314"/>
            <ac:spMk id="37" creationId="{4B7B718D-12F3-4465-B585-D845C647A1E4}"/>
          </ac:spMkLst>
        </pc:spChg>
        <pc:spChg chg="mod">
          <ac:chgData name="Adrien Gruson" userId="56f094d6de07cb9c" providerId="LiveId" clId="{4AF14769-710B-4D35-B611-639862F44110}" dt="2021-06-25T16:11:09.854" v="636" actId="14100"/>
          <ac:spMkLst>
            <pc:docMk/>
            <pc:sldMk cId="119440398" sldId="314"/>
            <ac:spMk id="38" creationId="{1BA43B15-EB39-4187-96C4-6BA507B081B5}"/>
          </ac:spMkLst>
        </pc:spChg>
        <pc:spChg chg="add mod">
          <ac:chgData name="Adrien Gruson" userId="56f094d6de07cb9c" providerId="LiveId" clId="{4AF14769-710B-4D35-B611-639862F44110}" dt="2021-06-25T16:12:19.347" v="653" actId="206"/>
          <ac:spMkLst>
            <pc:docMk/>
            <pc:sldMk cId="119440398" sldId="314"/>
            <ac:spMk id="39" creationId="{8C3C5827-B81A-4E0D-9B02-7914AA27CAA3}"/>
          </ac:spMkLst>
        </pc:spChg>
        <pc:spChg chg="add mod">
          <ac:chgData name="Adrien Gruson" userId="56f094d6de07cb9c" providerId="LiveId" clId="{4AF14769-710B-4D35-B611-639862F44110}" dt="2021-06-25T16:12:54.179" v="666" actId="1076"/>
          <ac:spMkLst>
            <pc:docMk/>
            <pc:sldMk cId="119440398" sldId="314"/>
            <ac:spMk id="40" creationId="{CC42A405-5360-4A59-92E6-51B92379A2A4}"/>
          </ac:spMkLst>
        </pc:spChg>
        <pc:spChg chg="add mod">
          <ac:chgData name="Adrien Gruson" userId="56f094d6de07cb9c" providerId="LiveId" clId="{4AF14769-710B-4D35-B611-639862F44110}" dt="2021-06-25T16:14:40.023" v="694" actId="1076"/>
          <ac:spMkLst>
            <pc:docMk/>
            <pc:sldMk cId="119440398" sldId="314"/>
            <ac:spMk id="41" creationId="{7FEE52FE-7F25-4110-9F1D-46A9AB562F31}"/>
          </ac:spMkLst>
        </pc:spChg>
        <pc:spChg chg="add mod">
          <ac:chgData name="Adrien Gruson" userId="56f094d6de07cb9c" providerId="LiveId" clId="{4AF14769-710B-4D35-B611-639862F44110}" dt="2021-06-25T16:14:43.075" v="695" actId="1076"/>
          <ac:spMkLst>
            <pc:docMk/>
            <pc:sldMk cId="119440398" sldId="314"/>
            <ac:spMk id="42" creationId="{53A8343D-5081-442B-9779-B4645B24ABC2}"/>
          </ac:spMkLst>
        </pc:spChg>
        <pc:spChg chg="add mod">
          <ac:chgData name="Adrien Gruson" userId="56f094d6de07cb9c" providerId="LiveId" clId="{4AF14769-710B-4D35-B611-639862F44110}" dt="2021-06-25T16:15:14.148" v="703" actId="1076"/>
          <ac:spMkLst>
            <pc:docMk/>
            <pc:sldMk cId="119440398" sldId="314"/>
            <ac:spMk id="55" creationId="{9AD0E660-48FA-4542-9824-BD07D9A8848D}"/>
          </ac:spMkLst>
        </pc:spChg>
        <pc:picChg chg="add mod">
          <ac:chgData name="Adrien Gruson" userId="56f094d6de07cb9c" providerId="LiveId" clId="{4AF14769-710B-4D35-B611-639862F44110}" dt="2021-06-25T16:09:08.738" v="625" actId="1076"/>
          <ac:picMkLst>
            <pc:docMk/>
            <pc:sldMk cId="119440398" sldId="314"/>
            <ac:picMk id="5" creationId="{4ADE2870-DBC6-45DC-97C6-FC6BFC31A459}"/>
          </ac:picMkLst>
        </pc:picChg>
        <pc:picChg chg="add mod">
          <ac:chgData name="Adrien Gruson" userId="56f094d6de07cb9c" providerId="LiveId" clId="{4AF14769-710B-4D35-B611-639862F44110}" dt="2021-06-25T16:01:21.084" v="539" actId="1076"/>
          <ac:picMkLst>
            <pc:docMk/>
            <pc:sldMk cId="119440398" sldId="314"/>
            <ac:picMk id="6" creationId="{932E2EAA-34D0-45AF-A7C1-99649A596565}"/>
          </ac:picMkLst>
        </pc:picChg>
        <pc:picChg chg="add mod">
          <ac:chgData name="Adrien Gruson" userId="56f094d6de07cb9c" providerId="LiveId" clId="{4AF14769-710B-4D35-B611-639862F44110}" dt="2021-06-25T16:01:21.084" v="539" actId="1076"/>
          <ac:picMkLst>
            <pc:docMk/>
            <pc:sldMk cId="119440398" sldId="314"/>
            <ac:picMk id="8" creationId="{50F11CDA-7718-4404-AD7F-CE404ACED14F}"/>
          </ac:picMkLst>
        </pc:picChg>
        <pc:picChg chg="add mod">
          <ac:chgData name="Adrien Gruson" userId="56f094d6de07cb9c" providerId="LiveId" clId="{4AF14769-710B-4D35-B611-639862F44110}" dt="2021-06-25T16:12:41.818" v="664" actId="1076"/>
          <ac:picMkLst>
            <pc:docMk/>
            <pc:sldMk cId="119440398" sldId="314"/>
            <ac:picMk id="14" creationId="{683085B3-52EF-4F5B-AFF4-8745EC63F817}"/>
          </ac:picMkLst>
        </pc:picChg>
        <pc:cxnChg chg="add mod">
          <ac:chgData name="Adrien Gruson" userId="56f094d6de07cb9c" providerId="LiveId" clId="{4AF14769-710B-4D35-B611-639862F44110}" dt="2021-06-25T16:01:21.084" v="539" actId="1076"/>
          <ac:cxnSpMkLst>
            <pc:docMk/>
            <pc:sldMk cId="119440398" sldId="314"/>
            <ac:cxnSpMk id="10" creationId="{285A52D5-2CBF-45DC-8D25-9994B0A03B40}"/>
          </ac:cxnSpMkLst>
        </pc:cxnChg>
        <pc:cxnChg chg="add mod">
          <ac:chgData name="Adrien Gruson" userId="56f094d6de07cb9c" providerId="LiveId" clId="{4AF14769-710B-4D35-B611-639862F44110}" dt="2021-06-25T16:01:49.855" v="547" actId="14100"/>
          <ac:cxnSpMkLst>
            <pc:docMk/>
            <pc:sldMk cId="119440398" sldId="314"/>
            <ac:cxnSpMk id="11" creationId="{EF4EDD06-153D-4A65-9D9E-8A54CB4804AA}"/>
          </ac:cxnSpMkLst>
        </pc:cxnChg>
        <pc:cxnChg chg="add del">
          <ac:chgData name="Adrien Gruson" userId="56f094d6de07cb9c" providerId="LiveId" clId="{4AF14769-710B-4D35-B611-639862F44110}" dt="2021-06-25T16:01:39.320" v="543" actId="478"/>
          <ac:cxnSpMkLst>
            <pc:docMk/>
            <pc:sldMk cId="119440398" sldId="314"/>
            <ac:cxnSpMk id="16" creationId="{1CFB5084-EA2D-411E-BBC3-0868F9E83BEF}"/>
          </ac:cxnSpMkLst>
        </pc:cxnChg>
        <pc:cxnChg chg="add del">
          <ac:chgData name="Adrien Gruson" userId="56f094d6de07cb9c" providerId="LiveId" clId="{4AF14769-710B-4D35-B611-639862F44110}" dt="2021-06-25T16:02:02.431" v="549" actId="478"/>
          <ac:cxnSpMkLst>
            <pc:docMk/>
            <pc:sldMk cId="119440398" sldId="314"/>
            <ac:cxnSpMk id="21" creationId="{F41FB634-C46C-4CBA-BFA8-3CBE817A82C2}"/>
          </ac:cxnSpMkLst>
        </pc:cxnChg>
        <pc:cxnChg chg="add mod">
          <ac:chgData name="Adrien Gruson" userId="56f094d6de07cb9c" providerId="LiveId" clId="{4AF14769-710B-4D35-B611-639862F44110}" dt="2021-06-25T16:02:34.016" v="559" actId="1582"/>
          <ac:cxnSpMkLst>
            <pc:docMk/>
            <pc:sldMk cId="119440398" sldId="314"/>
            <ac:cxnSpMk id="22" creationId="{E4323004-40D8-432E-8C72-DBEF381B44BC}"/>
          </ac:cxnSpMkLst>
        </pc:cxnChg>
        <pc:cxnChg chg="add mod">
          <ac:chgData name="Adrien Gruson" userId="56f094d6de07cb9c" providerId="LiveId" clId="{4AF14769-710B-4D35-B611-639862F44110}" dt="2021-06-25T16:02:41.624" v="562" actId="108"/>
          <ac:cxnSpMkLst>
            <pc:docMk/>
            <pc:sldMk cId="119440398" sldId="314"/>
            <ac:cxnSpMk id="25" creationId="{82D2D54C-7E06-4F91-9A2C-7C8583D59A56}"/>
          </ac:cxnSpMkLst>
        </pc:cxnChg>
        <pc:cxnChg chg="add del mod">
          <ac:chgData name="Adrien Gruson" userId="56f094d6de07cb9c" providerId="LiveId" clId="{4AF14769-710B-4D35-B611-639862F44110}" dt="2021-06-25T16:02:35.739" v="561"/>
          <ac:cxnSpMkLst>
            <pc:docMk/>
            <pc:sldMk cId="119440398" sldId="314"/>
            <ac:cxnSpMk id="28" creationId="{10FD4A3A-ED32-406F-932E-7EE0510151B5}"/>
          </ac:cxnSpMkLst>
        </pc:cxnChg>
        <pc:cxnChg chg="add mod">
          <ac:chgData name="Adrien Gruson" userId="56f094d6de07cb9c" providerId="LiveId" clId="{4AF14769-710B-4D35-B611-639862F44110}" dt="2021-06-25T16:02:54.204" v="565" actId="14100"/>
          <ac:cxnSpMkLst>
            <pc:docMk/>
            <pc:sldMk cId="119440398" sldId="314"/>
            <ac:cxnSpMk id="29" creationId="{D87CA893-A664-4510-A522-6642C58AB0F1}"/>
          </ac:cxnSpMkLst>
        </pc:cxnChg>
        <pc:cxnChg chg="add del mod">
          <ac:chgData name="Adrien Gruson" userId="56f094d6de07cb9c" providerId="LiveId" clId="{4AF14769-710B-4D35-B611-639862F44110}" dt="2021-06-25T16:06:06.320" v="600" actId="478"/>
          <ac:cxnSpMkLst>
            <pc:docMk/>
            <pc:sldMk cId="119440398" sldId="314"/>
            <ac:cxnSpMk id="32" creationId="{50DE9DE6-9D8C-4A3F-B794-8604E0A3E4AF}"/>
          </ac:cxnSpMkLst>
        </pc:cxnChg>
        <pc:cxnChg chg="add mod">
          <ac:chgData name="Adrien Gruson" userId="56f094d6de07cb9c" providerId="LiveId" clId="{4AF14769-710B-4D35-B611-639862F44110}" dt="2021-06-25T16:14:18.279" v="689" actId="14100"/>
          <ac:cxnSpMkLst>
            <pc:docMk/>
            <pc:sldMk cId="119440398" sldId="314"/>
            <ac:cxnSpMk id="44" creationId="{FBC0C9F6-C889-40AE-942C-090542B8D48B}"/>
          </ac:cxnSpMkLst>
        </pc:cxnChg>
        <pc:cxnChg chg="add mod">
          <ac:chgData name="Adrien Gruson" userId="56f094d6de07cb9c" providerId="LiveId" clId="{4AF14769-710B-4D35-B611-639862F44110}" dt="2021-06-25T16:15:00.915" v="699" actId="14100"/>
          <ac:cxnSpMkLst>
            <pc:docMk/>
            <pc:sldMk cId="119440398" sldId="314"/>
            <ac:cxnSpMk id="49" creationId="{40600E47-3AF3-40EE-9F0E-26F3E88B505A}"/>
          </ac:cxnSpMkLst>
        </pc:cxnChg>
      </pc:sldChg>
      <pc:sldChg chg="add mod modShow">
        <pc:chgData name="Adrien Gruson" userId="56f094d6de07cb9c" providerId="LiveId" clId="{4AF14769-710B-4D35-B611-639862F44110}" dt="2021-06-26T00:05:39.173" v="2573" actId="729"/>
        <pc:sldMkLst>
          <pc:docMk/>
          <pc:sldMk cId="1583089212" sldId="314"/>
        </pc:sldMkLst>
      </pc:sldChg>
      <pc:sldChg chg="addSp delSp modSp add mod delCm">
        <pc:chgData name="Adrien Gruson" userId="56f094d6de07cb9c" providerId="LiveId" clId="{4AF14769-710B-4D35-B611-639862F44110}" dt="2021-06-25T16:49:14.875" v="1097" actId="20577"/>
        <pc:sldMkLst>
          <pc:docMk/>
          <pc:sldMk cId="2481528342" sldId="315"/>
        </pc:sldMkLst>
        <pc:spChg chg="add del mod">
          <ac:chgData name="Adrien Gruson" userId="56f094d6de07cb9c" providerId="LiveId" clId="{4AF14769-710B-4D35-B611-639862F44110}" dt="2021-06-25T16:43:20.127" v="988" actId="478"/>
          <ac:spMkLst>
            <pc:docMk/>
            <pc:sldMk cId="2481528342" sldId="315"/>
            <ac:spMk id="9" creationId="{FB81CEA8-9AD0-47A4-8D62-16571A72E988}"/>
          </ac:spMkLst>
        </pc:spChg>
        <pc:spChg chg="add mod topLvl">
          <ac:chgData name="Adrien Gruson" userId="56f094d6de07cb9c" providerId="LiveId" clId="{4AF14769-710B-4D35-B611-639862F44110}" dt="2021-06-25T16:48:28.713" v="1082" actId="165"/>
          <ac:spMkLst>
            <pc:docMk/>
            <pc:sldMk cId="2481528342" sldId="315"/>
            <ac:spMk id="11" creationId="{E92840D7-F5CC-4D1F-91AC-F62647F821CB}"/>
          </ac:spMkLst>
        </pc:spChg>
        <pc:spChg chg="mod">
          <ac:chgData name="Adrien Gruson" userId="56f094d6de07cb9c" providerId="LiveId" clId="{4AF14769-710B-4D35-B611-639862F44110}" dt="2021-06-25T16:49:14.875" v="1097" actId="20577"/>
          <ac:spMkLst>
            <pc:docMk/>
            <pc:sldMk cId="2481528342" sldId="315"/>
            <ac:spMk id="16" creationId="{F3220C6C-C5B0-400A-B496-1C0552A4A097}"/>
          </ac:spMkLst>
        </pc:spChg>
        <pc:spChg chg="add mod topLvl">
          <ac:chgData name="Adrien Gruson" userId="56f094d6de07cb9c" providerId="LiveId" clId="{4AF14769-710B-4D35-B611-639862F44110}" dt="2021-06-25T16:48:28.713" v="1082" actId="165"/>
          <ac:spMkLst>
            <pc:docMk/>
            <pc:sldMk cId="2481528342" sldId="315"/>
            <ac:spMk id="19" creationId="{55E22F3F-E5F2-4C20-A352-75B04E845D15}"/>
          </ac:spMkLst>
        </pc:spChg>
        <pc:spChg chg="add mod ord topLvl">
          <ac:chgData name="Adrien Gruson" userId="56f094d6de07cb9c" providerId="LiveId" clId="{4AF14769-710B-4D35-B611-639862F44110}" dt="2021-06-25T16:48:28.713" v="1082" actId="165"/>
          <ac:spMkLst>
            <pc:docMk/>
            <pc:sldMk cId="2481528342" sldId="315"/>
            <ac:spMk id="20" creationId="{3C0DA4FD-EF60-43DD-B796-17C2D168E3F8}"/>
          </ac:spMkLst>
        </pc:spChg>
        <pc:spChg chg="add del mod">
          <ac:chgData name="Adrien Gruson" userId="56f094d6de07cb9c" providerId="LiveId" clId="{4AF14769-710B-4D35-B611-639862F44110}" dt="2021-06-25T16:42:00.919" v="968" actId="478"/>
          <ac:spMkLst>
            <pc:docMk/>
            <pc:sldMk cId="2481528342" sldId="315"/>
            <ac:spMk id="24" creationId="{03FB5EF1-A18A-43BA-AF5B-55E492E15F15}"/>
          </ac:spMkLst>
        </pc:spChg>
        <pc:spChg chg="add del mod">
          <ac:chgData name="Adrien Gruson" userId="56f094d6de07cb9c" providerId="LiveId" clId="{4AF14769-710B-4D35-B611-639862F44110}" dt="2021-06-25T16:42:38.479" v="981" actId="478"/>
          <ac:spMkLst>
            <pc:docMk/>
            <pc:sldMk cId="2481528342" sldId="315"/>
            <ac:spMk id="25" creationId="{4C6E581A-4F99-4685-B8E7-73A5C7D9B6A3}"/>
          </ac:spMkLst>
        </pc:spChg>
        <pc:spChg chg="add del mod">
          <ac:chgData name="Adrien Gruson" userId="56f094d6de07cb9c" providerId="LiveId" clId="{4AF14769-710B-4D35-B611-639862F44110}" dt="2021-06-25T16:43:20.127" v="988" actId="478"/>
          <ac:spMkLst>
            <pc:docMk/>
            <pc:sldMk cId="2481528342" sldId="315"/>
            <ac:spMk id="26" creationId="{48E8706F-D5F7-435F-B89F-74062E459CDC}"/>
          </ac:spMkLst>
        </pc:spChg>
        <pc:spChg chg="add del mod">
          <ac:chgData name="Adrien Gruson" userId="56f094d6de07cb9c" providerId="LiveId" clId="{4AF14769-710B-4D35-B611-639862F44110}" dt="2021-06-25T16:42:02.799" v="969" actId="478"/>
          <ac:spMkLst>
            <pc:docMk/>
            <pc:sldMk cId="2481528342" sldId="315"/>
            <ac:spMk id="27" creationId="{3F9E19E4-9AAA-42CF-B4FC-EC46CB54277A}"/>
          </ac:spMkLst>
        </pc:spChg>
        <pc:spChg chg="add del mod">
          <ac:chgData name="Adrien Gruson" userId="56f094d6de07cb9c" providerId="LiveId" clId="{4AF14769-710B-4D35-B611-639862F44110}" dt="2021-06-25T16:42:10.688" v="975" actId="478"/>
          <ac:spMkLst>
            <pc:docMk/>
            <pc:sldMk cId="2481528342" sldId="315"/>
            <ac:spMk id="28" creationId="{D940D4CA-1619-4126-8390-DCF465D9DD29}"/>
          </ac:spMkLst>
        </pc:spChg>
        <pc:spChg chg="add del mod">
          <ac:chgData name="Adrien Gruson" userId="56f094d6de07cb9c" providerId="LiveId" clId="{4AF14769-710B-4D35-B611-639862F44110}" dt="2021-06-25T16:42:03.648" v="970" actId="478"/>
          <ac:spMkLst>
            <pc:docMk/>
            <pc:sldMk cId="2481528342" sldId="315"/>
            <ac:spMk id="31" creationId="{BF961529-2517-4722-A61B-C10699B7575D}"/>
          </ac:spMkLst>
        </pc:spChg>
        <pc:spChg chg="add mod topLvl">
          <ac:chgData name="Adrien Gruson" userId="56f094d6de07cb9c" providerId="LiveId" clId="{4AF14769-710B-4D35-B611-639862F44110}" dt="2021-06-25T16:48:28.713" v="1082" actId="165"/>
          <ac:spMkLst>
            <pc:docMk/>
            <pc:sldMk cId="2481528342" sldId="315"/>
            <ac:spMk id="33" creationId="{76F63F31-DEE6-49AE-9B07-A18098ED770E}"/>
          </ac:spMkLst>
        </pc:spChg>
        <pc:spChg chg="add mod topLvl">
          <ac:chgData name="Adrien Gruson" userId="56f094d6de07cb9c" providerId="LiveId" clId="{4AF14769-710B-4D35-B611-639862F44110}" dt="2021-06-25T16:48:28.713" v="1082" actId="165"/>
          <ac:spMkLst>
            <pc:docMk/>
            <pc:sldMk cId="2481528342" sldId="315"/>
            <ac:spMk id="34" creationId="{2E8054E8-D933-4851-B0FB-F26F1E7724B3}"/>
          </ac:spMkLst>
        </pc:spChg>
        <pc:grpChg chg="add del mod">
          <ac:chgData name="Adrien Gruson" userId="56f094d6de07cb9c" providerId="LiveId" clId="{4AF14769-710B-4D35-B611-639862F44110}" dt="2021-06-25T16:44:53.590" v="1008" actId="165"/>
          <ac:grpSpMkLst>
            <pc:docMk/>
            <pc:sldMk cId="2481528342" sldId="315"/>
            <ac:grpSpMk id="35" creationId="{CE2B98A0-9F07-4B6C-9925-9B3EC7C779E5}"/>
          </ac:grpSpMkLst>
        </pc:grpChg>
        <pc:grpChg chg="add del mod">
          <ac:chgData name="Adrien Gruson" userId="56f094d6de07cb9c" providerId="LiveId" clId="{4AF14769-710B-4D35-B611-639862F44110}" dt="2021-06-25T16:48:28.713" v="1082" actId="165"/>
          <ac:grpSpMkLst>
            <pc:docMk/>
            <pc:sldMk cId="2481528342" sldId="315"/>
            <ac:grpSpMk id="45" creationId="{D52915BC-D7D9-4E4A-A4D5-B61773E55E16}"/>
          </ac:grpSpMkLst>
        </pc:grpChg>
        <pc:picChg chg="add mod topLvl">
          <ac:chgData name="Adrien Gruson" userId="56f094d6de07cb9c" providerId="LiveId" clId="{4AF14769-710B-4D35-B611-639862F44110}" dt="2021-06-25T16:48:28.713" v="1082" actId="165"/>
          <ac:picMkLst>
            <pc:docMk/>
            <pc:sldMk cId="2481528342" sldId="315"/>
            <ac:picMk id="8" creationId="{3DD525F5-E097-4347-8274-B2E8E2ADA713}"/>
          </ac:picMkLst>
        </pc:picChg>
        <pc:picChg chg="add mod topLvl">
          <ac:chgData name="Adrien Gruson" userId="56f094d6de07cb9c" providerId="LiveId" clId="{4AF14769-710B-4D35-B611-639862F44110}" dt="2021-06-25T16:48:28.713" v="1082" actId="165"/>
          <ac:picMkLst>
            <pc:docMk/>
            <pc:sldMk cId="2481528342" sldId="315"/>
            <ac:picMk id="10" creationId="{46B1EC0D-E8C7-4D83-9BA3-27A99EB635A0}"/>
          </ac:picMkLst>
        </pc:picChg>
        <pc:picChg chg="add mod topLvl">
          <ac:chgData name="Adrien Gruson" userId="56f094d6de07cb9c" providerId="LiveId" clId="{4AF14769-710B-4D35-B611-639862F44110}" dt="2021-06-25T16:48:28.713" v="1082" actId="165"/>
          <ac:picMkLst>
            <pc:docMk/>
            <pc:sldMk cId="2481528342" sldId="315"/>
            <ac:picMk id="12" creationId="{7707997B-B45B-421F-A11B-561B4CB392E0}"/>
          </ac:picMkLst>
        </pc:picChg>
        <pc:picChg chg="del">
          <ac:chgData name="Adrien Gruson" userId="56f094d6de07cb9c" providerId="LiveId" clId="{4AF14769-710B-4D35-B611-639862F44110}" dt="2021-06-25T16:41:56.119" v="966" actId="478"/>
          <ac:picMkLst>
            <pc:docMk/>
            <pc:sldMk cId="2481528342" sldId="315"/>
            <ac:picMk id="13" creationId="{809D02A1-5BA3-4126-BCEE-C05D997425DD}"/>
          </ac:picMkLst>
        </pc:picChg>
        <pc:cxnChg chg="add mo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17" creationId="{A47AA887-8B15-4F20-904E-D5079401D69A}"/>
          </ac:cxnSpMkLst>
        </pc:cxnChg>
        <pc:cxnChg chg="add mo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18" creationId="{8820E491-DFFA-4414-816C-FF74855A1006}"/>
          </ac:cxnSpMkLst>
        </pc:cxnChg>
        <pc:cxnChg chg="add mo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21" creationId="{B5B2DA2E-4625-4D10-8DC8-9263D5761CBC}"/>
          </ac:cxnSpMkLst>
        </pc:cxnChg>
        <pc:cxnChg chg="add del mo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22" creationId="{7392E486-AF64-498B-ACC9-9128F1098130}"/>
          </ac:cxnSpMkLst>
        </pc:cxnChg>
        <pc:cxnChg chg="add mo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23" creationId="{746D1DAC-8015-49B4-8F86-5FFFAF3AC29A}"/>
          </ac:cxnSpMkLst>
        </pc:cxnChg>
        <pc:cxnChg chg="add del mod">
          <ac:chgData name="Adrien Gruson" userId="56f094d6de07cb9c" providerId="LiveId" clId="{4AF14769-710B-4D35-B611-639862F44110}" dt="2021-06-25T16:42:04.328" v="971" actId="478"/>
          <ac:cxnSpMkLst>
            <pc:docMk/>
            <pc:sldMk cId="2481528342" sldId="315"/>
            <ac:cxnSpMk id="29" creationId="{604349B9-A23D-4C3F-8C7A-0696BF857781}"/>
          </ac:cxnSpMkLst>
        </pc:cxnChg>
        <pc:cxnChg chg="add del mod">
          <ac:chgData name="Adrien Gruson" userId="56f094d6de07cb9c" providerId="LiveId" clId="{4AF14769-710B-4D35-B611-639862F44110}" dt="2021-06-25T16:42:05.087" v="972" actId="478"/>
          <ac:cxnSpMkLst>
            <pc:docMk/>
            <pc:sldMk cId="2481528342" sldId="315"/>
            <ac:cxnSpMk id="30" creationId="{EF4180C8-39CC-4E70-B86F-50C80F0CB6E2}"/>
          </ac:cxnSpMkLst>
        </pc:cxnChg>
        <pc:cxnChg chg="add mod ord topLvl">
          <ac:chgData name="Adrien Gruson" userId="56f094d6de07cb9c" providerId="LiveId" clId="{4AF14769-710B-4D35-B611-639862F44110}" dt="2021-06-25T16:48:28.713" v="1082" actId="165"/>
          <ac:cxnSpMkLst>
            <pc:docMk/>
            <pc:sldMk cId="2481528342" sldId="315"/>
            <ac:cxnSpMk id="32" creationId="{7CFE01F1-FC7B-425A-BBA5-B8DE7C46FD7F}"/>
          </ac:cxnSpMkLst>
        </pc:cxnChg>
      </pc:sldChg>
      <pc:sldChg chg="addSp delSp modSp add mod modNotesTx">
        <pc:chgData name="Adrien Gruson" userId="56f094d6de07cb9c" providerId="LiveId" clId="{4AF14769-710B-4D35-B611-639862F44110}" dt="2021-06-25T22:59:32.352" v="2151"/>
        <pc:sldMkLst>
          <pc:docMk/>
          <pc:sldMk cId="2919671248" sldId="316"/>
        </pc:sldMkLst>
        <pc:spChg chg="add mod">
          <ac:chgData name="Adrien Gruson" userId="56f094d6de07cb9c" providerId="LiveId" clId="{4AF14769-710B-4D35-B611-639862F44110}" dt="2021-06-25T22:59:32.352" v="2151"/>
          <ac:spMkLst>
            <pc:docMk/>
            <pc:sldMk cId="2919671248" sldId="316"/>
            <ac:spMk id="24" creationId="{7D69AC0A-D2ED-4851-BF5E-17A2ABE3BE2E}"/>
          </ac:spMkLst>
        </pc:spChg>
        <pc:spChg chg="add del">
          <ac:chgData name="Adrien Gruson" userId="56f094d6de07cb9c" providerId="LiveId" clId="{4AF14769-710B-4D35-B611-639862F44110}" dt="2021-06-25T16:21:15.952" v="728" actId="478"/>
          <ac:spMkLst>
            <pc:docMk/>
            <pc:sldMk cId="2919671248" sldId="316"/>
            <ac:spMk id="24" creationId="{80D5ED70-10E8-4A69-B718-FE06D89EF137}"/>
          </ac:spMkLst>
        </pc:spChg>
        <pc:spChg chg="del mod">
          <ac:chgData name="Adrien Gruson" userId="56f094d6de07cb9c" providerId="LiveId" clId="{4AF14769-710B-4D35-B611-639862F44110}" dt="2021-06-25T22:59:32.139" v="2150" actId="478"/>
          <ac:spMkLst>
            <pc:docMk/>
            <pc:sldMk cId="2919671248" sldId="316"/>
            <ac:spMk id="25" creationId="{FBB367EA-938A-46E8-920A-F0FB81E6E967}"/>
          </ac:spMkLst>
        </pc:spChg>
        <pc:spChg chg="ord">
          <ac:chgData name="Adrien Gruson" userId="56f094d6de07cb9c" providerId="LiveId" clId="{4AF14769-710B-4D35-B611-639862F44110}" dt="2021-06-25T16:23:39.169" v="752" actId="166"/>
          <ac:spMkLst>
            <pc:docMk/>
            <pc:sldMk cId="2919671248" sldId="316"/>
            <ac:spMk id="34" creationId="{4866FBAB-762F-4713-B598-0DFDB572E5B5}"/>
          </ac:spMkLst>
        </pc:spChg>
        <pc:cxnChg chg="add mod">
          <ac:chgData name="Adrien Gruson" userId="56f094d6de07cb9c" providerId="LiveId" clId="{4AF14769-710B-4D35-B611-639862F44110}" dt="2021-06-25T16:23:28.247" v="750"/>
          <ac:cxnSpMkLst>
            <pc:docMk/>
            <pc:sldMk cId="2919671248" sldId="316"/>
            <ac:cxnSpMk id="23" creationId="{771FD2E2-2AB0-4F1B-8093-A4EAB6419A2E}"/>
          </ac:cxnSpMkLst>
        </pc:cxnChg>
      </pc:sldChg>
      <pc:sldChg chg="addSp delSp modSp add mod modNotesTx">
        <pc:chgData name="Adrien Gruson" userId="56f094d6de07cb9c" providerId="LiveId" clId="{4AF14769-710B-4D35-B611-639862F44110}" dt="2021-06-25T16:32:08.325" v="840" actId="21"/>
        <pc:sldMkLst>
          <pc:docMk/>
          <pc:sldMk cId="3512564517" sldId="317"/>
        </pc:sldMkLst>
        <pc:spChg chg="mod">
          <ac:chgData name="Adrien Gruson" userId="56f094d6de07cb9c" providerId="LiveId" clId="{4AF14769-710B-4D35-B611-639862F44110}" dt="2021-06-25T16:26:09.041" v="774" actId="207"/>
          <ac:spMkLst>
            <pc:docMk/>
            <pc:sldMk cId="3512564517" sldId="317"/>
            <ac:spMk id="20" creationId="{17111CF2-9D46-45DC-A79E-5147F0818141}"/>
          </ac:spMkLst>
        </pc:spChg>
        <pc:spChg chg="del">
          <ac:chgData name="Adrien Gruson" userId="56f094d6de07cb9c" providerId="LiveId" clId="{4AF14769-710B-4D35-B611-639862F44110}" dt="2021-06-25T16:24:23.176" v="759" actId="478"/>
          <ac:spMkLst>
            <pc:docMk/>
            <pc:sldMk cId="3512564517" sldId="317"/>
            <ac:spMk id="21" creationId="{078F42D5-33EF-4651-AF56-A4CE60F816C8}"/>
          </ac:spMkLst>
        </pc:spChg>
        <pc:spChg chg="del">
          <ac:chgData name="Adrien Gruson" userId="56f094d6de07cb9c" providerId="LiveId" clId="{4AF14769-710B-4D35-B611-639862F44110}" dt="2021-06-25T16:24:21.192" v="758" actId="478"/>
          <ac:spMkLst>
            <pc:docMk/>
            <pc:sldMk cId="3512564517" sldId="317"/>
            <ac:spMk id="22" creationId="{0080ACBA-3A49-477D-BCCD-8F7571910160}"/>
          </ac:spMkLst>
        </pc:spChg>
        <pc:spChg chg="del">
          <ac:chgData name="Adrien Gruson" userId="56f094d6de07cb9c" providerId="LiveId" clId="{4AF14769-710B-4D35-B611-639862F44110}" dt="2021-06-25T16:24:26.984" v="760" actId="478"/>
          <ac:spMkLst>
            <pc:docMk/>
            <pc:sldMk cId="3512564517" sldId="317"/>
            <ac:spMk id="24" creationId="{80D5ED70-10E8-4A69-B718-FE06D89EF137}"/>
          </ac:spMkLst>
        </pc:spChg>
        <pc:spChg chg="del">
          <ac:chgData name="Adrien Gruson" userId="56f094d6de07cb9c" providerId="LiveId" clId="{4AF14769-710B-4D35-B611-639862F44110}" dt="2021-06-25T16:24:19.874" v="757" actId="478"/>
          <ac:spMkLst>
            <pc:docMk/>
            <pc:sldMk cId="3512564517" sldId="317"/>
            <ac:spMk id="25" creationId="{FBB367EA-938A-46E8-920A-F0FB81E6E967}"/>
          </ac:spMkLst>
        </pc:spChg>
        <pc:spChg chg="mod ord">
          <ac:chgData name="Adrien Gruson" userId="56f094d6de07cb9c" providerId="LiveId" clId="{4AF14769-710B-4D35-B611-639862F44110}" dt="2021-06-25T16:30:36.959" v="822" actId="166"/>
          <ac:spMkLst>
            <pc:docMk/>
            <pc:sldMk cId="3512564517" sldId="317"/>
            <ac:spMk id="30" creationId="{CAD5A74B-530C-48B8-86F9-385FF1DED7EF}"/>
          </ac:spMkLst>
        </pc:spChg>
        <pc:spChg chg="ord">
          <ac:chgData name="Adrien Gruson" userId="56f094d6de07cb9c" providerId="LiveId" clId="{4AF14769-710B-4D35-B611-639862F44110}" dt="2021-06-25T16:23:43.603" v="753" actId="166"/>
          <ac:spMkLst>
            <pc:docMk/>
            <pc:sldMk cId="3512564517" sldId="317"/>
            <ac:spMk id="34" creationId="{4866FBAB-762F-4713-B598-0DFDB572E5B5}"/>
          </ac:spMkLst>
        </pc:spChg>
        <pc:spChg chg="add mod">
          <ac:chgData name="Adrien Gruson" userId="56f094d6de07cb9c" providerId="LiveId" clId="{4AF14769-710B-4D35-B611-639862F44110}" dt="2021-06-25T16:24:59.292" v="765"/>
          <ac:spMkLst>
            <pc:docMk/>
            <pc:sldMk cId="3512564517" sldId="317"/>
            <ac:spMk id="35" creationId="{DF3A2EFF-1B48-456E-BE70-BEB64FC83C20}"/>
          </ac:spMkLst>
        </pc:spChg>
        <pc:spChg chg="del">
          <ac:chgData name="Adrien Gruson" userId="56f094d6de07cb9c" providerId="LiveId" clId="{4AF14769-710B-4D35-B611-639862F44110}" dt="2021-06-25T16:22:20.271" v="737" actId="478"/>
          <ac:spMkLst>
            <pc:docMk/>
            <pc:sldMk cId="3512564517" sldId="317"/>
            <ac:spMk id="36" creationId="{5B3BE223-471E-4D2F-89D9-67A909A76CBE}"/>
          </ac:spMkLst>
        </pc:spChg>
        <pc:spChg chg="del">
          <ac:chgData name="Adrien Gruson" userId="56f094d6de07cb9c" providerId="LiveId" clId="{4AF14769-710B-4D35-B611-639862F44110}" dt="2021-06-25T16:22:22.639" v="738" actId="478"/>
          <ac:spMkLst>
            <pc:docMk/>
            <pc:sldMk cId="3512564517" sldId="317"/>
            <ac:spMk id="37" creationId="{671104DD-2450-433A-ADD3-EEF3C7CD8055}"/>
          </ac:spMkLst>
        </pc:spChg>
        <pc:spChg chg="del">
          <ac:chgData name="Adrien Gruson" userId="56f094d6de07cb9c" providerId="LiveId" clId="{4AF14769-710B-4D35-B611-639862F44110}" dt="2021-06-25T16:22:18.783" v="736" actId="478"/>
          <ac:spMkLst>
            <pc:docMk/>
            <pc:sldMk cId="3512564517" sldId="317"/>
            <ac:spMk id="38" creationId="{BC73BBEC-33DB-4FCE-BAFB-5C4682B7B7B4}"/>
          </ac:spMkLst>
        </pc:spChg>
        <pc:spChg chg="add mod">
          <ac:chgData name="Adrien Gruson" userId="56f094d6de07cb9c" providerId="LiveId" clId="{4AF14769-710B-4D35-B611-639862F44110}" dt="2021-06-25T16:25:13.055" v="766"/>
          <ac:spMkLst>
            <pc:docMk/>
            <pc:sldMk cId="3512564517" sldId="317"/>
            <ac:spMk id="39" creationId="{2511D40C-62AE-4AFF-AA31-458F6C81FC91}"/>
          </ac:spMkLst>
        </pc:spChg>
        <pc:spChg chg="add mod">
          <ac:chgData name="Adrien Gruson" userId="56f094d6de07cb9c" providerId="LiveId" clId="{4AF14769-710B-4D35-B611-639862F44110}" dt="2021-06-25T16:25:13.055" v="766"/>
          <ac:spMkLst>
            <pc:docMk/>
            <pc:sldMk cId="3512564517" sldId="317"/>
            <ac:spMk id="40" creationId="{DD8FB0EF-8A2A-4FAC-8EC2-0198F959F3CF}"/>
          </ac:spMkLst>
        </pc:spChg>
        <pc:spChg chg="add del mod">
          <ac:chgData name="Adrien Gruson" userId="56f094d6de07cb9c" providerId="LiveId" clId="{4AF14769-710B-4D35-B611-639862F44110}" dt="2021-06-25T16:32:08.325" v="840" actId="21"/>
          <ac:spMkLst>
            <pc:docMk/>
            <pc:sldMk cId="3512564517" sldId="317"/>
            <ac:spMk id="41" creationId="{1BE27A66-DC3A-4908-AD40-23E670C000F0}"/>
          </ac:spMkLst>
        </pc:spChg>
        <pc:cxnChg chg="add mod">
          <ac:chgData name="Adrien Gruson" userId="56f094d6de07cb9c" providerId="LiveId" clId="{4AF14769-710B-4D35-B611-639862F44110}" dt="2021-06-25T16:23:31.278" v="751"/>
          <ac:cxnSpMkLst>
            <pc:docMk/>
            <pc:sldMk cId="3512564517" sldId="317"/>
            <ac:cxnSpMk id="23" creationId="{690A3330-391B-43F6-8FB6-C9FD4E5BD629}"/>
          </ac:cxnSpMkLst>
        </pc:cxnChg>
      </pc:sldChg>
      <pc:sldChg chg="addSp delSp modSp add mod modNotesTx">
        <pc:chgData name="Adrien Gruson" userId="56f094d6de07cb9c" providerId="LiveId" clId="{4AF14769-710B-4D35-B611-639862F44110}" dt="2021-06-25T22:59:47.776" v="2155"/>
        <pc:sldMkLst>
          <pc:docMk/>
          <pc:sldMk cId="3547970788" sldId="318"/>
        </pc:sldMkLst>
        <pc:spChg chg="mod">
          <ac:chgData name="Adrien Gruson" userId="56f094d6de07cb9c" providerId="LiveId" clId="{4AF14769-710B-4D35-B611-639862F44110}" dt="2021-06-25T16:27:55.372" v="794" actId="207"/>
          <ac:spMkLst>
            <pc:docMk/>
            <pc:sldMk cId="3547970788" sldId="318"/>
            <ac:spMk id="20" creationId="{17111CF2-9D46-45DC-A79E-5147F0818141}"/>
          </ac:spMkLst>
        </pc:spChg>
        <pc:spChg chg="add mod">
          <ac:chgData name="Adrien Gruson" userId="56f094d6de07cb9c" providerId="LiveId" clId="{4AF14769-710B-4D35-B611-639862F44110}" dt="2021-06-25T22:59:47.776" v="2155"/>
          <ac:spMkLst>
            <pc:docMk/>
            <pc:sldMk cId="3547970788" sldId="318"/>
            <ac:spMk id="23" creationId="{36AF4068-629D-4951-ABBF-B49F8F8B05F8}"/>
          </ac:spMkLst>
        </pc:spChg>
        <pc:spChg chg="del">
          <ac:chgData name="Adrien Gruson" userId="56f094d6de07cb9c" providerId="LiveId" clId="{4AF14769-710B-4D35-B611-639862F44110}" dt="2021-06-25T16:28:25.209" v="797" actId="478"/>
          <ac:spMkLst>
            <pc:docMk/>
            <pc:sldMk cId="3547970788" sldId="318"/>
            <ac:spMk id="24" creationId="{80D5ED70-10E8-4A69-B718-FE06D89EF137}"/>
          </ac:spMkLst>
        </pc:spChg>
        <pc:spChg chg="del">
          <ac:chgData name="Adrien Gruson" userId="56f094d6de07cb9c" providerId="LiveId" clId="{4AF14769-710B-4D35-B611-639862F44110}" dt="2021-06-25T22:59:47.585" v="2154" actId="478"/>
          <ac:spMkLst>
            <pc:docMk/>
            <pc:sldMk cId="3547970788" sldId="318"/>
            <ac:spMk id="25" creationId="{FBB367EA-938A-46E8-920A-F0FB81E6E967}"/>
          </ac:spMkLst>
        </pc:spChg>
        <pc:spChg chg="ord">
          <ac:chgData name="Adrien Gruson" userId="56f094d6de07cb9c" providerId="LiveId" clId="{4AF14769-710B-4D35-B611-639862F44110}" dt="2021-06-25T16:28:09.998" v="796" actId="166"/>
          <ac:spMkLst>
            <pc:docMk/>
            <pc:sldMk cId="3547970788" sldId="318"/>
            <ac:spMk id="28" creationId="{08C318DC-025E-4351-A812-0C087F4E03A8}"/>
          </ac:spMkLst>
        </pc:spChg>
        <pc:spChg chg="del">
          <ac:chgData name="Adrien Gruson" userId="56f094d6de07cb9c" providerId="LiveId" clId="{4AF14769-710B-4D35-B611-639862F44110}" dt="2021-06-25T16:26:46.025" v="777" actId="478"/>
          <ac:spMkLst>
            <pc:docMk/>
            <pc:sldMk cId="3547970788" sldId="318"/>
            <ac:spMk id="30" creationId="{CAD5A74B-530C-48B8-86F9-385FF1DED7EF}"/>
          </ac:spMkLst>
        </pc:spChg>
        <pc:spChg chg="ord">
          <ac:chgData name="Adrien Gruson" userId="56f094d6de07cb9c" providerId="LiveId" clId="{4AF14769-710B-4D35-B611-639862F44110}" dt="2021-06-25T16:28:09.998" v="796" actId="166"/>
          <ac:spMkLst>
            <pc:docMk/>
            <pc:sldMk cId="3547970788" sldId="318"/>
            <ac:spMk id="33" creationId="{5AAF97F9-7819-41E2-BBBB-727E077E830B}"/>
          </ac:spMkLst>
        </pc:spChg>
        <pc:spChg chg="ord">
          <ac:chgData name="Adrien Gruson" userId="56f094d6de07cb9c" providerId="LiveId" clId="{4AF14769-710B-4D35-B611-639862F44110}" dt="2021-06-25T16:28:09.998" v="796" actId="166"/>
          <ac:spMkLst>
            <pc:docMk/>
            <pc:sldMk cId="3547970788" sldId="318"/>
            <ac:spMk id="34" creationId="{4866FBAB-762F-4713-B598-0DFDB572E5B5}"/>
          </ac:spMkLst>
        </pc:spChg>
        <pc:spChg chg="del">
          <ac:chgData name="Adrien Gruson" userId="56f094d6de07cb9c" providerId="LiveId" clId="{4AF14769-710B-4D35-B611-639862F44110}" dt="2021-06-25T16:26:43.400" v="775" actId="478"/>
          <ac:spMkLst>
            <pc:docMk/>
            <pc:sldMk cId="3547970788" sldId="318"/>
            <ac:spMk id="36" creationId="{5B3BE223-471E-4D2F-89D9-67A909A76CBE}"/>
          </ac:spMkLst>
        </pc:spChg>
        <pc:spChg chg="del">
          <ac:chgData name="Adrien Gruson" userId="56f094d6de07cb9c" providerId="LiveId" clId="{4AF14769-710B-4D35-B611-639862F44110}" dt="2021-06-25T16:26:48.559" v="778" actId="478"/>
          <ac:spMkLst>
            <pc:docMk/>
            <pc:sldMk cId="3547970788" sldId="318"/>
            <ac:spMk id="37" creationId="{671104DD-2450-433A-ADD3-EEF3C7CD8055}"/>
          </ac:spMkLst>
        </pc:spChg>
        <pc:spChg chg="del">
          <ac:chgData name="Adrien Gruson" userId="56f094d6de07cb9c" providerId="LiveId" clId="{4AF14769-710B-4D35-B611-639862F44110}" dt="2021-06-25T16:26:45.240" v="776" actId="478"/>
          <ac:spMkLst>
            <pc:docMk/>
            <pc:sldMk cId="3547970788" sldId="318"/>
            <ac:spMk id="38" creationId="{BC73BBEC-33DB-4FCE-BAFB-5C4682B7B7B4}"/>
          </ac:spMkLst>
        </pc:spChg>
        <pc:spChg chg="add del mod">
          <ac:chgData name="Adrien Gruson" userId="56f094d6de07cb9c" providerId="LiveId" clId="{4AF14769-710B-4D35-B611-639862F44110}" dt="2021-06-25T16:32:10.754" v="842"/>
          <ac:spMkLst>
            <pc:docMk/>
            <pc:sldMk cId="3547970788" sldId="318"/>
            <ac:spMk id="40" creationId="{D11F0C14-8680-44DC-BBF3-DC8F3599DD4D}"/>
          </ac:spMkLst>
        </pc:spChg>
        <pc:cxnChg chg="add mod">
          <ac:chgData name="Adrien Gruson" userId="56f094d6de07cb9c" providerId="LiveId" clId="{4AF14769-710B-4D35-B611-639862F44110}" dt="2021-06-25T16:27:48.067" v="793" actId="14100"/>
          <ac:cxnSpMkLst>
            <pc:docMk/>
            <pc:sldMk cId="3547970788" sldId="318"/>
            <ac:cxnSpMk id="6" creationId="{6306D3F4-0068-4295-89C0-D38BC339519A}"/>
          </ac:cxnSpMkLst>
        </pc:cxnChg>
        <pc:cxnChg chg="add mod">
          <ac:chgData name="Adrien Gruson" userId="56f094d6de07cb9c" providerId="LiveId" clId="{4AF14769-710B-4D35-B611-639862F44110}" dt="2021-06-25T16:27:43.999" v="792" actId="14100"/>
          <ac:cxnSpMkLst>
            <pc:docMk/>
            <pc:sldMk cId="3547970788" sldId="318"/>
            <ac:cxnSpMk id="35" creationId="{6D83CE8E-EDAD-4A3B-AD65-34EE3CA0FA4E}"/>
          </ac:cxnSpMkLst>
        </pc:cxnChg>
        <pc:cxnChg chg="add mod">
          <ac:chgData name="Adrien Gruson" userId="56f094d6de07cb9c" providerId="LiveId" clId="{4AF14769-710B-4D35-B611-639862F44110}" dt="2021-06-25T16:28:03.576" v="795"/>
          <ac:cxnSpMkLst>
            <pc:docMk/>
            <pc:sldMk cId="3547970788" sldId="318"/>
            <ac:cxnSpMk id="39" creationId="{C6947389-3F21-4530-A4C1-8CFB2F1914D3}"/>
          </ac:cxnSpMkLst>
        </pc:cxnChg>
      </pc:sldChg>
      <pc:sldChg chg="addSp delSp modSp add del mod ord">
        <pc:chgData name="Adrien Gruson" userId="56f094d6de07cb9c" providerId="LiveId" clId="{4AF14769-710B-4D35-B611-639862F44110}" dt="2021-06-25T21:37:25.825" v="2790" actId="47"/>
        <pc:sldMkLst>
          <pc:docMk/>
          <pc:sldMk cId="3903932858" sldId="319"/>
        </pc:sldMkLst>
        <pc:spChg chg="del mod">
          <ac:chgData name="Adrien Gruson" userId="56f094d6de07cb9c" providerId="LiveId" clId="{4AF14769-710B-4D35-B611-639862F44110}" dt="2021-06-25T21:35:58.372" v="2776" actId="21"/>
          <ac:spMkLst>
            <pc:docMk/>
            <pc:sldMk cId="3903932858" sldId="319"/>
            <ac:spMk id="2" creationId="{E5EE4A0D-275F-4447-BCE6-2D2F0026BD53}"/>
          </ac:spMkLst>
        </pc:spChg>
        <pc:spChg chg="del mod">
          <ac:chgData name="Adrien Gruson" userId="56f094d6de07cb9c" providerId="LiveId" clId="{4AF14769-710B-4D35-B611-639862F44110}" dt="2021-06-25T21:35:58.372" v="2776" actId="21"/>
          <ac:spMkLst>
            <pc:docMk/>
            <pc:sldMk cId="3903932858" sldId="319"/>
            <ac:spMk id="3" creationId="{BB929A3A-C9B8-4D28-B9B0-5A5496B8A77F}"/>
          </ac:spMkLst>
        </pc:spChg>
        <pc:spChg chg="add mod">
          <ac:chgData name="Adrien Gruson" userId="56f094d6de07cb9c" providerId="LiveId" clId="{4AF14769-710B-4D35-B611-639862F44110}" dt="2021-06-25T21:35:58.372" v="2776" actId="21"/>
          <ac:spMkLst>
            <pc:docMk/>
            <pc:sldMk cId="3903932858" sldId="319"/>
            <ac:spMk id="6" creationId="{70834082-92B0-412A-AB09-20142766CF55}"/>
          </ac:spMkLst>
        </pc:spChg>
        <pc:spChg chg="add del mod">
          <ac:chgData name="Adrien Gruson" userId="56f094d6de07cb9c" providerId="LiveId" clId="{4AF14769-710B-4D35-B611-639862F44110}" dt="2021-06-25T16:35:05.146" v="856"/>
          <ac:spMkLst>
            <pc:docMk/>
            <pc:sldMk cId="3903932858" sldId="319"/>
            <ac:spMk id="12" creationId="{1ADAECA4-7954-40BD-A878-75C9C61F7A3B}"/>
          </ac:spMkLst>
        </pc:spChg>
        <pc:spChg chg="add del mod">
          <ac:chgData name="Adrien Gruson" userId="56f094d6de07cb9c" providerId="LiveId" clId="{4AF14769-710B-4D35-B611-639862F44110}" dt="2021-06-25T16:35:05.146" v="856"/>
          <ac:spMkLst>
            <pc:docMk/>
            <pc:sldMk cId="3903932858" sldId="319"/>
            <ac:spMk id="16" creationId="{BD167F1E-C557-45D2-8CD5-27A1A3143E6D}"/>
          </ac:spMkLst>
        </pc:spChg>
        <pc:spChg chg="add del mod">
          <ac:chgData name="Adrien Gruson" userId="56f094d6de07cb9c" providerId="LiveId" clId="{4AF14769-710B-4D35-B611-639862F44110}" dt="2021-06-25T16:35:37.640" v="869" actId="478"/>
          <ac:spMkLst>
            <pc:docMk/>
            <pc:sldMk cId="3903932858" sldId="319"/>
            <ac:spMk id="17" creationId="{90DE9C3C-DD3C-4D34-85CA-03AB3C6CD6CE}"/>
          </ac:spMkLst>
        </pc:spChg>
        <pc:spChg chg="add mod">
          <ac:chgData name="Adrien Gruson" userId="56f094d6de07cb9c" providerId="LiveId" clId="{4AF14769-710B-4D35-B611-639862F44110}" dt="2021-06-25T16:35:11.913" v="857"/>
          <ac:spMkLst>
            <pc:docMk/>
            <pc:sldMk cId="3903932858" sldId="319"/>
            <ac:spMk id="20" creationId="{A79679C8-BD77-4C0F-984A-98C3C84FA396}"/>
          </ac:spMkLst>
        </pc:spChg>
        <pc:spChg chg="add del mod">
          <ac:chgData name="Adrien Gruson" userId="56f094d6de07cb9c" providerId="LiveId" clId="{4AF14769-710B-4D35-B611-639862F44110}" dt="2021-06-25T16:36:15.057" v="883" actId="478"/>
          <ac:spMkLst>
            <pc:docMk/>
            <pc:sldMk cId="3903932858" sldId="319"/>
            <ac:spMk id="24" creationId="{B332B403-D832-4E8C-A63C-F6DC70D12044}"/>
          </ac:spMkLst>
        </pc:spChg>
        <pc:spChg chg="add del mod ord">
          <ac:chgData name="Adrien Gruson" userId="56f094d6de07cb9c" providerId="LiveId" clId="{4AF14769-710B-4D35-B611-639862F44110}" dt="2021-06-25T16:36:51.830" v="891" actId="170"/>
          <ac:spMkLst>
            <pc:docMk/>
            <pc:sldMk cId="3903932858" sldId="319"/>
            <ac:spMk id="25" creationId="{AF3D49BC-1A65-4BA3-B4BD-AD0B86853611}"/>
          </ac:spMkLst>
        </pc:spChg>
        <pc:spChg chg="add del mod">
          <ac:chgData name="Adrien Gruson" userId="56f094d6de07cb9c" providerId="LiveId" clId="{4AF14769-710B-4D35-B611-639862F44110}" dt="2021-06-25T16:35:20.703" v="862" actId="478"/>
          <ac:spMkLst>
            <pc:docMk/>
            <pc:sldMk cId="3903932858" sldId="319"/>
            <ac:spMk id="29" creationId="{E9F4F0AB-3BC5-465A-B2CD-D73F4CC5FB42}"/>
          </ac:spMkLst>
        </pc:spChg>
        <pc:spChg chg="add del mod">
          <ac:chgData name="Adrien Gruson" userId="56f094d6de07cb9c" providerId="LiveId" clId="{4AF14769-710B-4D35-B611-639862F44110}" dt="2021-06-25T16:35:24.160" v="864" actId="478"/>
          <ac:spMkLst>
            <pc:docMk/>
            <pc:sldMk cId="3903932858" sldId="319"/>
            <ac:spMk id="30" creationId="{13D2F248-B1C6-482B-B427-123F18AF89E5}"/>
          </ac:spMkLst>
        </pc:spChg>
        <pc:spChg chg="add del mod">
          <ac:chgData name="Adrien Gruson" userId="56f094d6de07cb9c" providerId="LiveId" clId="{4AF14769-710B-4D35-B611-639862F44110}" dt="2021-06-25T16:35:22.728" v="863" actId="478"/>
          <ac:spMkLst>
            <pc:docMk/>
            <pc:sldMk cId="3903932858" sldId="319"/>
            <ac:spMk id="31" creationId="{C2B15ABD-F296-48AC-8DC3-25A299A00136}"/>
          </ac:spMkLst>
        </pc:spChg>
        <pc:spChg chg="add del mod">
          <ac:chgData name="Adrien Gruson" userId="56f094d6de07cb9c" providerId="LiveId" clId="{4AF14769-710B-4D35-B611-639862F44110}" dt="2021-06-25T16:35:18.992" v="861" actId="478"/>
          <ac:spMkLst>
            <pc:docMk/>
            <pc:sldMk cId="3903932858" sldId="319"/>
            <ac:spMk id="32" creationId="{87477ECC-8E51-4127-8CB7-DB7C50726D9D}"/>
          </ac:spMkLst>
        </pc:spChg>
        <pc:spChg chg="add del mod">
          <ac:chgData name="Adrien Gruson" userId="56f094d6de07cb9c" providerId="LiveId" clId="{4AF14769-710B-4D35-B611-639862F44110}" dt="2021-06-25T16:35:26.552" v="865" actId="478"/>
          <ac:spMkLst>
            <pc:docMk/>
            <pc:sldMk cId="3903932858" sldId="319"/>
            <ac:spMk id="33" creationId="{C34277DC-8E95-4D53-90B8-0445F6E2CFC0}"/>
          </ac:spMkLst>
        </pc:spChg>
        <pc:spChg chg="add del mod">
          <ac:chgData name="Adrien Gruson" userId="56f094d6de07cb9c" providerId="LiveId" clId="{4AF14769-710B-4D35-B611-639862F44110}" dt="2021-06-25T16:35:15.392" v="858" actId="478"/>
          <ac:spMkLst>
            <pc:docMk/>
            <pc:sldMk cId="3903932858" sldId="319"/>
            <ac:spMk id="36" creationId="{5E4345C0-0D8D-4302-8B1C-76ABDC4DD23D}"/>
          </ac:spMkLst>
        </pc:spChg>
        <pc:spChg chg="add mod">
          <ac:chgData name="Adrien Gruson" userId="56f094d6de07cb9c" providerId="LiveId" clId="{4AF14769-710B-4D35-B611-639862F44110}" dt="2021-06-25T16:37:22.983" v="896" actId="14100"/>
          <ac:spMkLst>
            <pc:docMk/>
            <pc:sldMk cId="3903932858" sldId="319"/>
            <ac:spMk id="42" creationId="{BC1B4264-D1A6-480D-BAC7-A420CFD8E112}"/>
          </ac:spMkLst>
        </pc:spChg>
        <pc:spChg chg="add mod">
          <ac:chgData name="Adrien Gruson" userId="56f094d6de07cb9c" providerId="LiveId" clId="{4AF14769-710B-4D35-B611-639862F44110}" dt="2021-06-25T16:38:03.451" v="931" actId="1076"/>
          <ac:spMkLst>
            <pc:docMk/>
            <pc:sldMk cId="3903932858" sldId="319"/>
            <ac:spMk id="44" creationId="{EF571436-1ED8-46CE-A0B7-3AA9F90AC406}"/>
          </ac:spMkLst>
        </pc:spChg>
        <pc:spChg chg="add mod">
          <ac:chgData name="Adrien Gruson" userId="56f094d6de07cb9c" providerId="LiveId" clId="{4AF14769-710B-4D35-B611-639862F44110}" dt="2021-06-25T16:39:59.399" v="954" actId="1076"/>
          <ac:spMkLst>
            <pc:docMk/>
            <pc:sldMk cId="3903932858" sldId="319"/>
            <ac:spMk id="45" creationId="{B6D295A6-CA2D-4B84-B17C-AACA6B22476A}"/>
          </ac:spMkLst>
        </pc:spChg>
        <pc:spChg chg="add mod">
          <ac:chgData name="Adrien Gruson" userId="56f094d6de07cb9c" providerId="LiveId" clId="{4AF14769-710B-4D35-B611-639862F44110}" dt="2021-06-25T16:40:50.827" v="964" actId="1076"/>
          <ac:spMkLst>
            <pc:docMk/>
            <pc:sldMk cId="3903932858" sldId="319"/>
            <ac:spMk id="46" creationId="{246BE5E7-ECF0-4EFA-ACEE-5CF82F2DC725}"/>
          </ac:spMkLst>
        </pc:spChg>
        <pc:spChg chg="add mod">
          <ac:chgData name="Adrien Gruson" userId="56f094d6de07cb9c" providerId="LiveId" clId="{4AF14769-710B-4D35-B611-639862F44110}" dt="2021-06-25T16:39:34.919" v="951" actId="206"/>
          <ac:spMkLst>
            <pc:docMk/>
            <pc:sldMk cId="3903932858" sldId="319"/>
            <ac:spMk id="51" creationId="{7C17912A-DC4C-4B93-9A15-CD1A38FBC09D}"/>
          </ac:spMkLst>
        </pc:spChg>
        <pc:spChg chg="add mod">
          <ac:chgData name="Adrien Gruson" userId="56f094d6de07cb9c" providerId="LiveId" clId="{4AF14769-710B-4D35-B611-639862F44110}" dt="2021-06-25T16:40:53.639" v="965" actId="1076"/>
          <ac:spMkLst>
            <pc:docMk/>
            <pc:sldMk cId="3903932858" sldId="319"/>
            <ac:spMk id="52" creationId="{76568D19-0E30-4741-8037-94DBE2DECE06}"/>
          </ac:spMkLst>
        </pc:spChg>
        <pc:picChg chg="del">
          <ac:chgData name="Adrien Gruson" userId="56f094d6de07cb9c" providerId="LiveId" clId="{4AF14769-710B-4D35-B611-639862F44110}" dt="2021-06-25T16:35:02.704" v="854" actId="478"/>
          <ac:picMkLst>
            <pc:docMk/>
            <pc:sldMk cId="3903932858" sldId="319"/>
            <ac:picMk id="7" creationId="{CC6A5219-7E78-49FC-A736-9322FE083B8A}"/>
          </ac:picMkLst>
        </pc:picChg>
        <pc:picChg chg="add del mod">
          <ac:chgData name="Adrien Gruson" userId="56f094d6de07cb9c" providerId="LiveId" clId="{4AF14769-710B-4D35-B611-639862F44110}" dt="2021-06-25T16:35:05.146" v="856"/>
          <ac:picMkLst>
            <pc:docMk/>
            <pc:sldMk cId="3903932858" sldId="319"/>
            <ac:picMk id="10" creationId="{BD773A87-9390-404B-BC5F-504F6DEBB133}"/>
          </ac:picMkLst>
        </pc:picChg>
        <pc:picChg chg="add del mod">
          <ac:chgData name="Adrien Gruson" userId="56f094d6de07cb9c" providerId="LiveId" clId="{4AF14769-710B-4D35-B611-639862F44110}" dt="2021-06-25T16:35:05.146" v="856"/>
          <ac:picMkLst>
            <pc:docMk/>
            <pc:sldMk cId="3903932858" sldId="319"/>
            <ac:picMk id="11" creationId="{B386B561-EEE3-4C31-AF69-24ED8B2462DC}"/>
          </ac:picMkLst>
        </pc:picChg>
        <pc:picChg chg="add del mod">
          <ac:chgData name="Adrien Gruson" userId="56f094d6de07cb9c" providerId="LiveId" clId="{4AF14769-710B-4D35-B611-639862F44110}" dt="2021-06-25T16:35:05.146" v="856"/>
          <ac:picMkLst>
            <pc:docMk/>
            <pc:sldMk cId="3903932858" sldId="319"/>
            <ac:picMk id="13" creationId="{7657ECC6-836A-4767-839F-491371D26AC5}"/>
          </ac:picMkLst>
        </pc:picChg>
        <pc:picChg chg="add mod ord">
          <ac:chgData name="Adrien Gruson" userId="56f094d6de07cb9c" providerId="LiveId" clId="{4AF14769-710B-4D35-B611-639862F44110}" dt="2021-06-25T16:40:02.593" v="956" actId="1076"/>
          <ac:picMkLst>
            <pc:docMk/>
            <pc:sldMk cId="3903932858" sldId="319"/>
            <ac:picMk id="18" creationId="{228E87E3-E956-4710-812D-DEE24296B6FA}"/>
          </ac:picMkLst>
        </pc:picChg>
        <pc:picChg chg="add mod">
          <ac:chgData name="Adrien Gruson" userId="56f094d6de07cb9c" providerId="LiveId" clId="{4AF14769-710B-4D35-B611-639862F44110}" dt="2021-06-25T16:35:11.913" v="857"/>
          <ac:picMkLst>
            <pc:docMk/>
            <pc:sldMk cId="3903932858" sldId="319"/>
            <ac:picMk id="19" creationId="{8DAB87FF-4C81-4EAF-901A-611FAF504E12}"/>
          </ac:picMkLst>
        </pc:picChg>
        <pc:picChg chg="add mod">
          <ac:chgData name="Adrien Gruson" userId="56f094d6de07cb9c" providerId="LiveId" clId="{4AF14769-710B-4D35-B611-639862F44110}" dt="2021-06-25T16:35:11.913" v="857"/>
          <ac:picMkLst>
            <pc:docMk/>
            <pc:sldMk cId="3903932858" sldId="319"/>
            <ac:picMk id="21" creationId="{914862BE-2FA3-4607-A7E7-5C289BE497B6}"/>
          </ac:picMkLst>
        </pc:picChg>
        <pc:picChg chg="add del mod">
          <ac:chgData name="Adrien Gruson" userId="56f094d6de07cb9c" providerId="LiveId" clId="{4AF14769-710B-4D35-B611-639862F44110}" dt="2021-06-25T16:40:09.720" v="958" actId="478"/>
          <ac:picMkLst>
            <pc:docMk/>
            <pc:sldMk cId="3903932858" sldId="319"/>
            <ac:picMk id="43" creationId="{42406852-C7A4-4813-8369-17E4AFAE7C31}"/>
          </ac:picMkLst>
        </pc:picChg>
        <pc:cxnChg chg="add del mod">
          <ac:chgData name="Adrien Gruson" userId="56f094d6de07cb9c" providerId="LiveId" clId="{4AF14769-710B-4D35-B611-639862F44110}" dt="2021-06-25T16:35:05.146" v="856"/>
          <ac:cxnSpMkLst>
            <pc:docMk/>
            <pc:sldMk cId="3903932858" sldId="319"/>
            <ac:cxnSpMk id="14" creationId="{743F5966-FBBF-49F9-BEF3-22381B35FAC3}"/>
          </ac:cxnSpMkLst>
        </pc:cxnChg>
        <pc:cxnChg chg="add del mod">
          <ac:chgData name="Adrien Gruson" userId="56f094d6de07cb9c" providerId="LiveId" clId="{4AF14769-710B-4D35-B611-639862F44110}" dt="2021-06-25T16:35:05.146" v="856"/>
          <ac:cxnSpMkLst>
            <pc:docMk/>
            <pc:sldMk cId="3903932858" sldId="319"/>
            <ac:cxnSpMk id="15" creationId="{689C3361-33C9-41A1-9C1C-B038EDDD2095}"/>
          </ac:cxnSpMkLst>
        </pc:cxnChg>
        <pc:cxnChg chg="add mod">
          <ac:chgData name="Adrien Gruson" userId="56f094d6de07cb9c" providerId="LiveId" clId="{4AF14769-710B-4D35-B611-639862F44110}" dt="2021-06-25T16:35:11.913" v="857"/>
          <ac:cxnSpMkLst>
            <pc:docMk/>
            <pc:sldMk cId="3903932858" sldId="319"/>
            <ac:cxnSpMk id="22" creationId="{19D3A532-CA9D-4DFD-9E9D-4AA196E4BA85}"/>
          </ac:cxnSpMkLst>
        </pc:cxnChg>
        <pc:cxnChg chg="add del mod">
          <ac:chgData name="Adrien Gruson" userId="56f094d6de07cb9c" providerId="LiveId" clId="{4AF14769-710B-4D35-B611-639862F44110}" dt="2021-06-25T16:35:31.895" v="867" actId="478"/>
          <ac:cxnSpMkLst>
            <pc:docMk/>
            <pc:sldMk cId="3903932858" sldId="319"/>
            <ac:cxnSpMk id="23" creationId="{5236F362-884F-4D51-9DE8-7C4C940E4337}"/>
          </ac:cxnSpMkLst>
        </pc:cxnChg>
        <pc:cxnChg chg="add del mod">
          <ac:chgData name="Adrien Gruson" userId="56f094d6de07cb9c" providerId="LiveId" clId="{4AF14769-710B-4D35-B611-639862F44110}" dt="2021-06-25T16:35:53.647" v="876" actId="478"/>
          <ac:cxnSpMkLst>
            <pc:docMk/>
            <pc:sldMk cId="3903932858" sldId="319"/>
            <ac:cxnSpMk id="26" creationId="{9F99C123-8BB0-4457-B2B2-C330F3EE7EF4}"/>
          </ac:cxnSpMkLst>
        </pc:cxnChg>
        <pc:cxnChg chg="add del mod">
          <ac:chgData name="Adrien Gruson" userId="56f094d6de07cb9c" providerId="LiveId" clId="{4AF14769-710B-4D35-B611-639862F44110}" dt="2021-06-25T16:35:55.775" v="877" actId="478"/>
          <ac:cxnSpMkLst>
            <pc:docMk/>
            <pc:sldMk cId="3903932858" sldId="319"/>
            <ac:cxnSpMk id="27" creationId="{F91213A7-3F65-4E83-B99E-12408A4750DB}"/>
          </ac:cxnSpMkLst>
        </pc:cxnChg>
        <pc:cxnChg chg="add del mod">
          <ac:chgData name="Adrien Gruson" userId="56f094d6de07cb9c" providerId="LiveId" clId="{4AF14769-710B-4D35-B611-639862F44110}" dt="2021-06-25T16:35:46.592" v="871" actId="478"/>
          <ac:cxnSpMkLst>
            <pc:docMk/>
            <pc:sldMk cId="3903932858" sldId="319"/>
            <ac:cxnSpMk id="28" creationId="{A8F8D0EB-5437-48B8-9E7D-8DE1648B5D92}"/>
          </ac:cxnSpMkLst>
        </pc:cxnChg>
        <pc:cxnChg chg="add del mod">
          <ac:chgData name="Adrien Gruson" userId="56f094d6de07cb9c" providerId="LiveId" clId="{4AF14769-710B-4D35-B611-639862F44110}" dt="2021-06-25T16:35:15.967" v="859" actId="478"/>
          <ac:cxnSpMkLst>
            <pc:docMk/>
            <pc:sldMk cId="3903932858" sldId="319"/>
            <ac:cxnSpMk id="34" creationId="{1D664A43-77CE-49CF-88F1-C52B03AB0223}"/>
          </ac:cxnSpMkLst>
        </pc:cxnChg>
        <pc:cxnChg chg="add del mod">
          <ac:chgData name="Adrien Gruson" userId="56f094d6de07cb9c" providerId="LiveId" clId="{4AF14769-710B-4D35-B611-639862F44110}" dt="2021-06-25T16:35:17.512" v="860" actId="478"/>
          <ac:cxnSpMkLst>
            <pc:docMk/>
            <pc:sldMk cId="3903932858" sldId="319"/>
            <ac:cxnSpMk id="35" creationId="{9F91BB70-43BF-43C2-B2AD-CFB7AEE0BD70}"/>
          </ac:cxnSpMkLst>
        </pc:cxnChg>
        <pc:cxnChg chg="add mod">
          <ac:chgData name="Adrien Gruson" userId="56f094d6de07cb9c" providerId="LiveId" clId="{4AF14769-710B-4D35-B611-639862F44110}" dt="2021-06-25T16:36:26.055" v="886" actId="14100"/>
          <ac:cxnSpMkLst>
            <pc:docMk/>
            <pc:sldMk cId="3903932858" sldId="319"/>
            <ac:cxnSpMk id="37" creationId="{C6249856-F11C-4597-8D97-25188A16B478}"/>
          </ac:cxnSpMkLst>
        </pc:cxnChg>
        <pc:cxnChg chg="add mod">
          <ac:chgData name="Adrien Gruson" userId="56f094d6de07cb9c" providerId="LiveId" clId="{4AF14769-710B-4D35-B611-639862F44110}" dt="2021-06-25T16:36:42.853" v="889" actId="693"/>
          <ac:cxnSpMkLst>
            <pc:docMk/>
            <pc:sldMk cId="3903932858" sldId="319"/>
            <ac:cxnSpMk id="39" creationId="{189148EB-84FF-47C9-AC61-C641DF88EE59}"/>
          </ac:cxnSpMkLst>
        </pc:cxnChg>
        <pc:cxnChg chg="add del mod">
          <ac:chgData name="Adrien Gruson" userId="56f094d6de07cb9c" providerId="LiveId" clId="{4AF14769-710B-4D35-B611-639862F44110}" dt="2021-06-25T16:40:29.792" v="960" actId="478"/>
          <ac:cxnSpMkLst>
            <pc:docMk/>
            <pc:sldMk cId="3903932858" sldId="319"/>
            <ac:cxnSpMk id="47" creationId="{0067AC49-03D7-431E-B747-51901D95DD19}"/>
          </ac:cxnSpMkLst>
        </pc:cxnChg>
        <pc:cxnChg chg="add mod">
          <ac:chgData name="Adrien Gruson" userId="56f094d6de07cb9c" providerId="LiveId" clId="{4AF14769-710B-4D35-B611-639862F44110}" dt="2021-06-25T16:38:49.336" v="943"/>
          <ac:cxnSpMkLst>
            <pc:docMk/>
            <pc:sldMk cId="3903932858" sldId="319"/>
            <ac:cxnSpMk id="50" creationId="{7E1081A3-B39F-40B4-9397-0608325912EE}"/>
          </ac:cxnSpMkLst>
        </pc:cxnChg>
        <pc:cxnChg chg="add mod">
          <ac:chgData name="Adrien Gruson" userId="56f094d6de07cb9c" providerId="LiveId" clId="{4AF14769-710B-4D35-B611-639862F44110}" dt="2021-06-25T16:40:30.007" v="961"/>
          <ac:cxnSpMkLst>
            <pc:docMk/>
            <pc:sldMk cId="3903932858" sldId="319"/>
            <ac:cxnSpMk id="53" creationId="{F4C8639C-99B9-4437-B6EB-2D741C3EC79C}"/>
          </ac:cxnSpMkLst>
        </pc:cxnChg>
        <pc:cxnChg chg="add mod">
          <ac:chgData name="Adrien Gruson" userId="56f094d6de07cb9c" providerId="LiveId" clId="{4AF14769-710B-4D35-B611-639862F44110}" dt="2021-06-25T16:40:30.007" v="961"/>
          <ac:cxnSpMkLst>
            <pc:docMk/>
            <pc:sldMk cId="3903932858" sldId="319"/>
            <ac:cxnSpMk id="54" creationId="{A104A1B9-B10A-4566-9A00-6AE5B871C5AB}"/>
          </ac:cxnSpMkLst>
        </pc:cxnChg>
      </pc:sldChg>
      <pc:sldChg chg="addSp modSp mod modAnim">
        <pc:chgData name="Adrien Gruson" userId="56f094d6de07cb9c" providerId="LiveId" clId="{4AF14769-710B-4D35-B611-639862F44110}" dt="2021-06-25T22:24:07.825" v="1119" actId="1076"/>
        <pc:sldMkLst>
          <pc:docMk/>
          <pc:sldMk cId="2039833633" sldId="320"/>
        </pc:sldMkLst>
        <pc:spChg chg="mod">
          <ac:chgData name="Adrien Gruson" userId="56f094d6de07cb9c" providerId="LiveId" clId="{4AF14769-710B-4D35-B611-639862F44110}" dt="2021-06-25T22:23:10.893" v="1103" actId="1076"/>
          <ac:spMkLst>
            <pc:docMk/>
            <pc:sldMk cId="2039833633" sldId="320"/>
            <ac:spMk id="9" creationId="{38E4BB1D-611D-4966-83FE-0C0245046311}"/>
          </ac:spMkLst>
        </pc:spChg>
        <pc:spChg chg="add mod">
          <ac:chgData name="Adrien Gruson" userId="56f094d6de07cb9c" providerId="LiveId" clId="{4AF14769-710B-4D35-B611-639862F44110}" dt="2021-06-25T22:24:07.825" v="1119" actId="1076"/>
          <ac:spMkLst>
            <pc:docMk/>
            <pc:sldMk cId="2039833633" sldId="320"/>
            <ac:spMk id="27" creationId="{029BA17A-4023-41EC-9DA5-D510A708E62C}"/>
          </ac:spMkLst>
        </pc:spChg>
        <pc:spChg chg="add mod">
          <ac:chgData name="Adrien Gruson" userId="56f094d6de07cb9c" providerId="LiveId" clId="{4AF14769-710B-4D35-B611-639862F44110}" dt="2021-06-25T22:24:04.405" v="1118" actId="20577"/>
          <ac:spMkLst>
            <pc:docMk/>
            <pc:sldMk cId="2039833633" sldId="320"/>
            <ac:spMk id="40" creationId="{91DC0C64-6669-497E-978F-F95E978C2643}"/>
          </ac:spMkLst>
        </pc:spChg>
        <pc:cxnChg chg="add mod">
          <ac:chgData name="Adrien Gruson" userId="56f094d6de07cb9c" providerId="LiveId" clId="{4AF14769-710B-4D35-B611-639862F44110}" dt="2021-06-25T22:23:53.916" v="1115" actId="1076"/>
          <ac:cxnSpMkLst>
            <pc:docMk/>
            <pc:sldMk cId="2039833633" sldId="320"/>
            <ac:cxnSpMk id="39" creationId="{6CB85D0B-6447-4F11-AA59-CEA671FD9F54}"/>
          </ac:cxnSpMkLst>
        </pc:cxnChg>
      </pc:sldChg>
      <pc:sldChg chg="addSp delSp modSp new mod modShow">
        <pc:chgData name="Adrien Gruson" userId="56f094d6de07cb9c" providerId="LiveId" clId="{4AF14769-710B-4D35-B611-639862F44110}" dt="2021-06-25T21:33:11.062" v="2751"/>
        <pc:sldMkLst>
          <pc:docMk/>
          <pc:sldMk cId="2297905528" sldId="322"/>
        </pc:sldMkLst>
        <pc:spChg chg="mod">
          <ac:chgData name="Adrien Gruson" userId="56f094d6de07cb9c" providerId="LiveId" clId="{4AF14769-710B-4D35-B611-639862F44110}" dt="2021-06-25T22:55:25.580" v="2091" actId="20577"/>
          <ac:spMkLst>
            <pc:docMk/>
            <pc:sldMk cId="2297905528" sldId="322"/>
            <ac:spMk id="2" creationId="{4EAF4A52-4082-4207-B896-2A62159ABFF0}"/>
          </ac:spMkLst>
        </pc:spChg>
        <pc:spChg chg="del">
          <ac:chgData name="Adrien Gruson" userId="56f094d6de07cb9c" providerId="LiveId" clId="{4AF14769-710B-4D35-B611-639862F44110}" dt="2021-06-26T00:05:02.548" v="2572" actId="478"/>
          <ac:spMkLst>
            <pc:docMk/>
            <pc:sldMk cId="2297905528" sldId="322"/>
            <ac:spMk id="3" creationId="{D0B904F3-C559-4DCB-96FE-43AB25B7492C}"/>
          </ac:spMkLst>
        </pc:spChg>
        <pc:spChg chg="add del mod">
          <ac:chgData name="Adrien Gruson" userId="56f094d6de07cb9c" providerId="LiveId" clId="{4AF14769-710B-4D35-B611-639862F44110}" dt="2021-06-26T00:04:58.187" v="2570" actId="478"/>
          <ac:spMkLst>
            <pc:docMk/>
            <pc:sldMk cId="2297905528" sldId="322"/>
            <ac:spMk id="6" creationId="{DAE0B097-8460-45AC-98EA-EB6260305A00}"/>
          </ac:spMkLst>
        </pc:spChg>
        <pc:spChg chg="add mod">
          <ac:chgData name="Adrien Gruson" userId="56f094d6de07cb9c" providerId="LiveId" clId="{4AF14769-710B-4D35-B611-639862F44110}" dt="2021-06-25T21:33:11.062" v="2751"/>
          <ac:spMkLst>
            <pc:docMk/>
            <pc:sldMk cId="2297905528" sldId="322"/>
            <ac:spMk id="7" creationId="{3F1FF800-AEA0-411E-A249-ABC96A46AAEB}"/>
          </ac:spMkLst>
        </pc:spChg>
        <pc:spChg chg="add mod">
          <ac:chgData name="Adrien Gruson" userId="56f094d6de07cb9c" providerId="LiveId" clId="{4AF14769-710B-4D35-B611-639862F44110}" dt="2021-06-25T21:33:11.062" v="2751"/>
          <ac:spMkLst>
            <pc:docMk/>
            <pc:sldMk cId="2297905528" sldId="322"/>
            <ac:spMk id="8" creationId="{110090CB-7A7E-4790-AD06-8C2A8D48796B}"/>
          </ac:spMkLst>
        </pc:spChg>
        <pc:spChg chg="add mod">
          <ac:chgData name="Adrien Gruson" userId="56f094d6de07cb9c" providerId="LiveId" clId="{4AF14769-710B-4D35-B611-639862F44110}" dt="2021-06-25T21:33:11.062" v="2751"/>
          <ac:spMkLst>
            <pc:docMk/>
            <pc:sldMk cId="2297905528" sldId="322"/>
            <ac:spMk id="9" creationId="{409EB504-7C7D-4DE9-97E8-0C288461DCB0}"/>
          </ac:spMkLst>
        </pc:spChg>
        <pc:picChg chg="add mod">
          <ac:chgData name="Adrien Gruson" userId="56f094d6de07cb9c" providerId="LiveId" clId="{4AF14769-710B-4D35-B611-639862F44110}" dt="2021-06-26T00:04:59.335" v="2571" actId="1076"/>
          <ac:picMkLst>
            <pc:docMk/>
            <pc:sldMk cId="2297905528" sldId="322"/>
            <ac:picMk id="5" creationId="{B880F89D-265C-42FF-A3C8-12A2480992AB}"/>
          </ac:picMkLst>
        </pc:picChg>
        <pc:cxnChg chg="add mod">
          <ac:chgData name="Adrien Gruson" userId="56f094d6de07cb9c" providerId="LiveId" clId="{4AF14769-710B-4D35-B611-639862F44110}" dt="2021-06-25T21:33:11.062" v="2751"/>
          <ac:cxnSpMkLst>
            <pc:docMk/>
            <pc:sldMk cId="2297905528" sldId="322"/>
            <ac:cxnSpMk id="10" creationId="{14787718-5A00-44B2-9F96-AF38D62C40FB}"/>
          </ac:cxnSpMkLst>
        </pc:cxnChg>
      </pc:sldChg>
      <pc:sldChg chg="new del">
        <pc:chgData name="Adrien Gruson" userId="56f094d6de07cb9c" providerId="LiveId" clId="{4AF14769-710B-4D35-B611-639862F44110}" dt="2021-06-25T23:04:53.040" v="2157" actId="680"/>
        <pc:sldMkLst>
          <pc:docMk/>
          <pc:sldMk cId="1728146210" sldId="323"/>
        </pc:sldMkLst>
      </pc:sldChg>
      <pc:sldChg chg="new del">
        <pc:chgData name="Adrien Gruson" userId="56f094d6de07cb9c" providerId="LiveId" clId="{4AF14769-710B-4D35-B611-639862F44110}" dt="2021-06-25T23:05:09.902" v="2160" actId="47"/>
        <pc:sldMkLst>
          <pc:docMk/>
          <pc:sldMk cId="3147118738" sldId="323"/>
        </pc:sldMkLst>
      </pc:sldChg>
      <pc:sldChg chg="addSp modSp new mod modShow addCm modCm">
        <pc:chgData name="Adrien Gruson" userId="56f094d6de07cb9c" providerId="LiveId" clId="{4AF14769-710B-4D35-B611-639862F44110}" dt="2021-06-25T23:56:19.475" v="2355"/>
        <pc:sldMkLst>
          <pc:docMk/>
          <pc:sldMk cId="2727814932" sldId="324"/>
        </pc:sldMkLst>
        <pc:spChg chg="mod">
          <ac:chgData name="Adrien Gruson" userId="56f094d6de07cb9c" providerId="LiveId" clId="{4AF14769-710B-4D35-B611-639862F44110}" dt="2021-06-25T23:05:19.467" v="2198" actId="20577"/>
          <ac:spMkLst>
            <pc:docMk/>
            <pc:sldMk cId="2727814932" sldId="324"/>
            <ac:spMk id="2" creationId="{318648CA-D2FF-4B53-89EC-E9D466924022}"/>
          </ac:spMkLst>
        </pc:spChg>
        <pc:spChg chg="add mod">
          <ac:chgData name="Adrien Gruson" userId="56f094d6de07cb9c" providerId="LiveId" clId="{4AF14769-710B-4D35-B611-639862F44110}" dt="2021-06-25T23:05:44.122" v="2230" actId="20577"/>
          <ac:spMkLst>
            <pc:docMk/>
            <pc:sldMk cId="2727814932" sldId="324"/>
            <ac:spMk id="5" creationId="{49A1E346-7FD6-4EC9-BD59-14A0AFEAE43F}"/>
          </ac:spMkLst>
        </pc:spChg>
        <pc:spChg chg="add mod">
          <ac:chgData name="Adrien Gruson" userId="56f094d6de07cb9c" providerId="LiveId" clId="{4AF14769-710B-4D35-B611-639862F44110}" dt="2021-06-25T23:05:48.235" v="2241" actId="20577"/>
          <ac:spMkLst>
            <pc:docMk/>
            <pc:sldMk cId="2727814932" sldId="324"/>
            <ac:spMk id="6" creationId="{1867A854-F336-438B-A22A-CC4ACE2E6D05}"/>
          </ac:spMkLst>
        </pc:spChg>
        <pc:spChg chg="add mod">
          <ac:chgData name="Adrien Gruson" userId="56f094d6de07cb9c" providerId="LiveId" clId="{4AF14769-710B-4D35-B611-639862F44110}" dt="2021-06-25T23:05:54.250" v="2254" actId="20577"/>
          <ac:spMkLst>
            <pc:docMk/>
            <pc:sldMk cId="2727814932" sldId="324"/>
            <ac:spMk id="7" creationId="{6B06158B-3894-4AB7-B89D-B4B181A14B0F}"/>
          </ac:spMkLst>
        </pc:spChg>
      </pc:sldChg>
      <pc:sldChg chg="addSp delSp modSp add del mod modTransition setBg">
        <pc:chgData name="Adrien Gruson" userId="56f094d6de07cb9c" providerId="LiveId" clId="{4AF14769-710B-4D35-B611-639862F44110}" dt="2021-06-25T21:27:54.978" v="2722" actId="47"/>
        <pc:sldMkLst>
          <pc:docMk/>
          <pc:sldMk cId="3503879417" sldId="326"/>
        </pc:sldMkLst>
        <pc:spChg chg="add del mod">
          <ac:chgData name="Adrien Gruson" userId="56f094d6de07cb9c" providerId="LiveId" clId="{4AF14769-710B-4D35-B611-639862F44110}" dt="2021-06-26T00:23:55.671" v="2714"/>
          <ac:spMkLst>
            <pc:docMk/>
            <pc:sldMk cId="3503879417" sldId="326"/>
            <ac:spMk id="2" creationId="{48D17B6A-A29D-4822-AE8B-7A1336862D17}"/>
          </ac:spMkLst>
        </pc:spChg>
        <pc:spChg chg="add del mod">
          <ac:chgData name="Adrien Gruson" userId="56f094d6de07cb9c" providerId="LiveId" clId="{4AF14769-710B-4D35-B611-639862F44110}" dt="2021-06-26T00:23:42.699" v="2711" actId="478"/>
          <ac:spMkLst>
            <pc:docMk/>
            <pc:sldMk cId="3503879417" sldId="326"/>
            <ac:spMk id="13" creationId="{246E5098-42C6-4855-BEBA-9C5C6751EA09}"/>
          </ac:spMkLst>
        </pc:spChg>
        <pc:spChg chg="add del mod">
          <ac:chgData name="Adrien Gruson" userId="56f094d6de07cb9c" providerId="LiveId" clId="{4AF14769-710B-4D35-B611-639862F44110}" dt="2021-06-26T00:24:05.446" v="2715"/>
          <ac:spMkLst>
            <pc:docMk/>
            <pc:sldMk cId="3503879417" sldId="326"/>
            <ac:spMk id="14" creationId="{E6C37FD6-F0F7-4CEC-B74D-E3E664AB8E21}"/>
          </ac:spMkLst>
        </pc:spChg>
        <pc:grpChg chg="del">
          <ac:chgData name="Adrien Gruson" userId="56f094d6de07cb9c" providerId="LiveId" clId="{4AF14769-710B-4D35-B611-639862F44110}" dt="2021-06-26T00:22:15.329" v="2695" actId="165"/>
          <ac:grpSpMkLst>
            <pc:docMk/>
            <pc:sldMk cId="3503879417" sldId="326"/>
            <ac:grpSpMk id="11" creationId="{0636C511-38B8-47B8-BD65-E389A09A0783}"/>
          </ac:grpSpMkLst>
        </pc:grpChg>
        <pc:picChg chg="del mod topLvl">
          <ac:chgData name="Adrien Gruson" userId="56f094d6de07cb9c" providerId="LiveId" clId="{4AF14769-710B-4D35-B611-639862F44110}" dt="2021-06-26T00:23:55.671" v="2714"/>
          <ac:picMkLst>
            <pc:docMk/>
            <pc:sldMk cId="3503879417" sldId="326"/>
            <ac:picMk id="8" creationId="{2B8EB0D3-06D4-4808-8D25-4DBE29A4E37F}"/>
          </ac:picMkLst>
        </pc:picChg>
        <pc:picChg chg="del mod topLvl">
          <ac:chgData name="Adrien Gruson" userId="56f094d6de07cb9c" providerId="LiveId" clId="{4AF14769-710B-4D35-B611-639862F44110}" dt="2021-06-26T00:24:05.446" v="2715"/>
          <ac:picMkLst>
            <pc:docMk/>
            <pc:sldMk cId="3503879417" sldId="326"/>
            <ac:picMk id="10" creationId="{1EE8E661-6C66-4C5C-B26B-FD781FB9CCCB}"/>
          </ac:picMkLst>
        </pc:picChg>
        <pc:picChg chg="mod">
          <ac:chgData name="Adrien Gruson" userId="56f094d6de07cb9c" providerId="LiveId" clId="{4AF14769-710B-4D35-B611-639862F44110}" dt="2021-06-26T00:24:11.389" v="2717" actId="14100"/>
          <ac:picMkLst>
            <pc:docMk/>
            <pc:sldMk cId="3503879417" sldId="326"/>
            <ac:picMk id="15" creationId="{62007BDF-3D99-46DA-A4F6-F1B771A840A0}"/>
          </ac:picMkLst>
        </pc:picChg>
        <pc:picChg chg="mod">
          <ac:chgData name="Adrien Gruson" userId="56f094d6de07cb9c" providerId="LiveId" clId="{4AF14769-710B-4D35-B611-639862F44110}" dt="2021-06-26T00:24:16.840" v="2719" actId="14100"/>
          <ac:picMkLst>
            <pc:docMk/>
            <pc:sldMk cId="3503879417" sldId="326"/>
            <ac:picMk id="18" creationId="{A1131C60-E51C-4439-89E2-51D1AFA52F76}"/>
          </ac:picMkLst>
        </pc:picChg>
      </pc:sldChg>
      <pc:sldChg chg="addSp delSp modSp add mod modAnim modNotesTx">
        <pc:chgData name="Adrien Gruson" userId="56f094d6de07cb9c" providerId="LiveId" clId="{4AF14769-710B-4D35-B611-639862F44110}" dt="2021-06-25T22:05:07.416" v="3073"/>
        <pc:sldMkLst>
          <pc:docMk/>
          <pc:sldMk cId="3633494293" sldId="326"/>
        </pc:sldMkLst>
        <pc:spChg chg="mod">
          <ac:chgData name="Adrien Gruson" userId="56f094d6de07cb9c" providerId="LiveId" clId="{4AF14769-710B-4D35-B611-639862F44110}" dt="2021-06-25T21:38:11.589" v="2802" actId="20577"/>
          <ac:spMkLst>
            <pc:docMk/>
            <pc:sldMk cId="3633494293" sldId="326"/>
            <ac:spMk id="5" creationId="{889D08B5-FE4A-4FD7-ACDB-8EC9FAFBE8BA}"/>
          </ac:spMkLst>
        </pc:spChg>
        <pc:spChg chg="add mod">
          <ac:chgData name="Adrien Gruson" userId="56f094d6de07cb9c" providerId="LiveId" clId="{4AF14769-710B-4D35-B611-639862F44110}" dt="2021-06-25T21:35:48.307" v="2773" actId="14100"/>
          <ac:spMkLst>
            <pc:docMk/>
            <pc:sldMk cId="3633494293" sldId="326"/>
            <ac:spMk id="6" creationId="{73E4B0FA-759F-458C-9B55-A66B3805E9C4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13" creationId="{472F8615-2F79-439A-AFB9-43CB420D6ACD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16" creationId="{A307A6B9-F9EC-4085-B55B-0B034FA17A8C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0" creationId="{4D314D99-86E5-4953-9EF9-90233F6722C3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1" creationId="{580B6606-2FA5-4CA1-8135-EB8629227E36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5" creationId="{07CC877F-5297-45F4-A92C-DBEB1C1EB110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6" creationId="{C3D39BAD-2C82-4635-9258-2C77B5553C26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7" creationId="{14EBDC10-F0AB-4077-A738-25C30DF69616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8" creationId="{04AB9199-0E2B-46D0-91F6-4FC962141F60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29" creationId="{01C80E62-4596-471D-BD36-2226D338C9B7}"/>
          </ac:spMkLst>
        </pc:spChg>
        <pc:spChg chg="del">
          <ac:chgData name="Adrien Gruson" userId="56f094d6de07cb9c" providerId="LiveId" clId="{4AF14769-710B-4D35-B611-639862F44110}" dt="2021-06-25T21:35:51.351" v="2774" actId="478"/>
          <ac:spMkLst>
            <pc:docMk/>
            <pc:sldMk cId="3633494293" sldId="326"/>
            <ac:spMk id="32" creationId="{F73E373F-F2AA-478F-84BB-23D2463A8420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35" creationId="{50DEAEEC-F3FB-4866-85DE-090C2F49FE95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0" creationId="{68BF2578-60DE-4975-8421-263DA69D4354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1" creationId="{B0EEAC70-7C74-4FA2-8915-B816E68DE533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2" creationId="{E3EC4AA1-E39F-47A5-BB32-24997B4F9D70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3" creationId="{323456A8-F6F0-4303-82C9-8CF0E4746A6D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4" creationId="{0E122D1E-E4E9-491D-B6CA-D2A74E477A6F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6" creationId="{F32D1215-86F6-4B38-BE82-76214F55816C}"/>
          </ac:spMkLst>
        </pc:spChg>
        <pc:spChg chg="add mod">
          <ac:chgData name="Adrien Gruson" userId="56f094d6de07cb9c" providerId="LiveId" clId="{4AF14769-710B-4D35-B611-639862F44110}" dt="2021-06-25T21:35:51.837" v="2775"/>
          <ac:spMkLst>
            <pc:docMk/>
            <pc:sldMk cId="3633494293" sldId="326"/>
            <ac:spMk id="47" creationId="{7611BA2D-C02E-4538-BA16-C879AE52FA93}"/>
          </ac:spMkLst>
        </pc:spChg>
        <pc:spChg chg="add mod">
          <ac:chgData name="Adrien Gruson" userId="56f094d6de07cb9c" providerId="LiveId" clId="{4AF14769-710B-4D35-B611-639862F44110}" dt="2021-06-25T21:38:17.668" v="2803" actId="1076"/>
          <ac:spMkLst>
            <pc:docMk/>
            <pc:sldMk cId="3633494293" sldId="326"/>
            <ac:spMk id="50" creationId="{54ECA02E-76B6-49E5-A319-D5337D5A20F0}"/>
          </ac:spMkLst>
        </pc:spChg>
        <pc:spChg chg="add del mod">
          <ac:chgData name="Adrien Gruson" userId="56f094d6de07cb9c" providerId="LiveId" clId="{4AF14769-710B-4D35-B611-639862F44110}" dt="2021-06-25T21:36:24.924" v="2786"/>
          <ac:spMkLst>
            <pc:docMk/>
            <pc:sldMk cId="3633494293" sldId="326"/>
            <ac:spMk id="51" creationId="{747D597E-62F3-423F-9053-3C64CB510102}"/>
          </ac:spMkLst>
        </pc:spChg>
        <pc:picChg chg="del">
          <ac:chgData name="Adrien Gruson" userId="56f094d6de07cb9c" providerId="LiveId" clId="{4AF14769-710B-4D35-B611-639862F44110}" dt="2021-06-25T21:35:51.351" v="2774" actId="478"/>
          <ac:picMkLst>
            <pc:docMk/>
            <pc:sldMk cId="3633494293" sldId="326"/>
            <ac:picMk id="14" creationId="{0C5C6E8F-B209-4494-87E4-63CCDDBD6B0D}"/>
          </ac:picMkLst>
        </pc:picChg>
        <pc:picChg chg="del">
          <ac:chgData name="Adrien Gruson" userId="56f094d6de07cb9c" providerId="LiveId" clId="{4AF14769-710B-4D35-B611-639862F44110}" dt="2021-06-25T21:35:51.351" v="2774" actId="478"/>
          <ac:picMkLst>
            <pc:docMk/>
            <pc:sldMk cId="3633494293" sldId="326"/>
            <ac:picMk id="15" creationId="{CFDA7CF4-79D8-49C9-9DF1-413CF487CCFD}"/>
          </ac:picMkLst>
        </pc:picChg>
        <pc:picChg chg="del">
          <ac:chgData name="Adrien Gruson" userId="56f094d6de07cb9c" providerId="LiveId" clId="{4AF14769-710B-4D35-B611-639862F44110}" dt="2021-06-25T21:35:51.351" v="2774" actId="478"/>
          <ac:picMkLst>
            <pc:docMk/>
            <pc:sldMk cId="3633494293" sldId="326"/>
            <ac:picMk id="17" creationId="{C354DAF5-48A4-4787-89BA-96CE82614FD6}"/>
          </ac:picMkLst>
        </pc:picChg>
        <pc:picChg chg="add mod">
          <ac:chgData name="Adrien Gruson" userId="56f094d6de07cb9c" providerId="LiveId" clId="{4AF14769-710B-4D35-B611-639862F44110}" dt="2021-06-25T21:35:51.837" v="2775"/>
          <ac:picMkLst>
            <pc:docMk/>
            <pc:sldMk cId="3633494293" sldId="326"/>
            <ac:picMk id="33" creationId="{311BBC54-147D-47A8-B76F-B6821BC4D685}"/>
          </ac:picMkLst>
        </pc:picChg>
        <pc:picChg chg="add mod">
          <ac:chgData name="Adrien Gruson" userId="56f094d6de07cb9c" providerId="LiveId" clId="{4AF14769-710B-4D35-B611-639862F44110}" dt="2021-06-25T21:35:51.837" v="2775"/>
          <ac:picMkLst>
            <pc:docMk/>
            <pc:sldMk cId="3633494293" sldId="326"/>
            <ac:picMk id="34" creationId="{36C14195-B707-45FB-8ACF-014EB05C0477}"/>
          </ac:picMkLst>
        </pc:picChg>
        <pc:picChg chg="add mod">
          <ac:chgData name="Adrien Gruson" userId="56f094d6de07cb9c" providerId="LiveId" clId="{4AF14769-710B-4D35-B611-639862F44110}" dt="2021-06-25T21:35:51.837" v="2775"/>
          <ac:picMkLst>
            <pc:docMk/>
            <pc:sldMk cId="3633494293" sldId="326"/>
            <ac:picMk id="36" creationId="{5535BDF4-06FA-4EFF-BAFF-ACE2B5B691FE}"/>
          </ac:picMkLst>
        </pc:picChg>
        <pc:cxnChg chg="del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18" creationId="{476B9443-0527-4214-93DE-E35AAFA36244}"/>
          </ac:cxnSpMkLst>
        </pc:cxnChg>
        <pc:cxnChg chg="del mod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19" creationId="{2DB86106-9D59-4BC7-8A84-343E68C6A05D}"/>
          </ac:cxnSpMkLst>
        </pc:cxnChg>
        <pc:cxnChg chg="del mod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22" creationId="{9BE49CCD-4E82-44B8-9B3F-A1A2C04C79DC}"/>
          </ac:cxnSpMkLst>
        </pc:cxnChg>
        <pc:cxnChg chg="del mod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23" creationId="{9B565A8C-4D8F-491B-986E-B408704B6DF6}"/>
          </ac:cxnSpMkLst>
        </pc:cxnChg>
        <pc:cxnChg chg="del mod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24" creationId="{A993BBBD-3D56-41E0-90F4-1F2FD913E782}"/>
          </ac:cxnSpMkLst>
        </pc:cxnChg>
        <pc:cxnChg chg="del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30" creationId="{5A1283CA-0CEA-46E9-8AA7-39ACCB253D93}"/>
          </ac:cxnSpMkLst>
        </pc:cxnChg>
        <pc:cxnChg chg="del mod">
          <ac:chgData name="Adrien Gruson" userId="56f094d6de07cb9c" providerId="LiveId" clId="{4AF14769-710B-4D35-B611-639862F44110}" dt="2021-06-25T21:35:51.351" v="2774" actId="478"/>
          <ac:cxnSpMkLst>
            <pc:docMk/>
            <pc:sldMk cId="3633494293" sldId="326"/>
            <ac:cxnSpMk id="31" creationId="{FE712286-8D20-4F18-8014-C021C570076D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37" creationId="{7BE6E0B4-940F-4DAB-83F7-58B7130E5E81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38" creationId="{D381DFA6-40B7-4D79-9F6D-CE8315AFB52E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39" creationId="{DE64C96E-CC76-404E-9206-F04294FC0C99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45" creationId="{D6350863-F7A0-41D3-9898-AB484AF6BD44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48" creationId="{8A3B684E-86CA-4E88-A108-AC3727C0BF7A}"/>
          </ac:cxnSpMkLst>
        </pc:cxnChg>
        <pc:cxnChg chg="add mod">
          <ac:chgData name="Adrien Gruson" userId="56f094d6de07cb9c" providerId="LiveId" clId="{4AF14769-710B-4D35-B611-639862F44110}" dt="2021-06-25T21:35:51.837" v="2775"/>
          <ac:cxnSpMkLst>
            <pc:docMk/>
            <pc:sldMk cId="3633494293" sldId="326"/>
            <ac:cxnSpMk id="49" creationId="{FB963A6A-C525-4D47-A206-073B8D9AE489}"/>
          </ac:cxnSpMkLst>
        </pc:cxnChg>
      </pc:sldChg>
      <pc:sldChg chg="addSp delSp modSp new mod modAnim modNotesTx">
        <pc:chgData name="Adrien Gruson" userId="56f094d6de07cb9c" providerId="LiveId" clId="{4AF14769-710B-4D35-B611-639862F44110}" dt="2021-06-25T21:59:49.546" v="3069"/>
        <pc:sldMkLst>
          <pc:docMk/>
          <pc:sldMk cId="188616145" sldId="327"/>
        </pc:sldMkLst>
        <pc:spChg chg="mod">
          <ac:chgData name="Adrien Gruson" userId="56f094d6de07cb9c" providerId="LiveId" clId="{4AF14769-710B-4D35-B611-639862F44110}" dt="2021-06-25T21:51:23.774" v="2849"/>
          <ac:spMkLst>
            <pc:docMk/>
            <pc:sldMk cId="188616145" sldId="327"/>
            <ac:spMk id="2" creationId="{9268A91E-8DD7-4EA7-AD72-35DB27C61C86}"/>
          </ac:spMkLst>
        </pc:spChg>
        <pc:spChg chg="del">
          <ac:chgData name="Adrien Gruson" userId="56f094d6de07cb9c" providerId="LiveId" clId="{4AF14769-710B-4D35-B611-639862F44110}" dt="2021-06-25T21:49:11.002" v="2817" actId="478"/>
          <ac:spMkLst>
            <pc:docMk/>
            <pc:sldMk cId="188616145" sldId="327"/>
            <ac:spMk id="3" creationId="{6AA4139F-EE08-4227-8E68-B05E94E90F24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6" creationId="{5B7AAB1F-56F7-4B3C-89C3-200FD3275B72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8" creationId="{A44F624C-7D4E-4B53-A643-B0204F8E4832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13" creationId="{B0B62F1F-4079-468A-9C69-1E149012CD28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14" creationId="{352D6E22-2FBA-4D57-82C2-6A0E431C645F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15" creationId="{C2DAB707-9397-4BE4-909F-51E1AC074A58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18" creationId="{E80A330C-A50D-455E-9FD6-2457AF8788FD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19" creationId="{C99B3F76-AC11-4225-B4AD-BF539EB94E43}"/>
          </ac:spMkLst>
        </pc:spChg>
        <pc:spChg chg="add del mod">
          <ac:chgData name="Adrien Gruson" userId="56f094d6de07cb9c" providerId="LiveId" clId="{4AF14769-710B-4D35-B611-639862F44110}" dt="2021-06-25T21:50:21.347" v="2824" actId="478"/>
          <ac:spMkLst>
            <pc:docMk/>
            <pc:sldMk cId="188616145" sldId="327"/>
            <ac:spMk id="26" creationId="{39DFDB63-885D-4669-A0CD-48EA55CC917C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29" creationId="{FCA9E104-ED53-4DD8-91A5-BCD4DB132D02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30" creationId="{4EAA5157-8714-4109-BF78-8048A39B4B99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31" creationId="{6047A8EF-985B-43B3-A3FD-2FE6F2948287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33" creationId="{41958C4B-557F-41E9-AA57-D56E8FFDA0B7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34" creationId="{F266E3F2-AC1A-4EDA-8A58-681284512988}"/>
          </ac:spMkLst>
        </pc:spChg>
        <pc:spChg chg="add mod">
          <ac:chgData name="Adrien Gruson" userId="56f094d6de07cb9c" providerId="LiveId" clId="{4AF14769-710B-4D35-B611-639862F44110}" dt="2021-06-25T21:59:35.364" v="3066" actId="14100"/>
          <ac:spMkLst>
            <pc:docMk/>
            <pc:sldMk cId="188616145" sldId="327"/>
            <ac:spMk id="38" creationId="{9D48993A-1377-4EB3-931B-DDCABACC9418}"/>
          </ac:spMkLst>
        </pc:spChg>
        <pc:spChg chg="add mod">
          <ac:chgData name="Adrien Gruson" userId="56f094d6de07cb9c" providerId="LiveId" clId="{4AF14769-710B-4D35-B611-639862F44110}" dt="2021-06-25T21:53:08.585" v="2886" actId="1076"/>
          <ac:spMkLst>
            <pc:docMk/>
            <pc:sldMk cId="188616145" sldId="327"/>
            <ac:spMk id="40" creationId="{4DA2210D-8A9C-41A0-87AB-EB929055204D}"/>
          </ac:spMkLst>
        </pc:spChg>
        <pc:spChg chg="add mod">
          <ac:chgData name="Adrien Gruson" userId="56f094d6de07cb9c" providerId="LiveId" clId="{4AF14769-710B-4D35-B611-639862F44110}" dt="2021-06-25T21:58:55.098" v="3054" actId="1076"/>
          <ac:spMkLst>
            <pc:docMk/>
            <pc:sldMk cId="188616145" sldId="327"/>
            <ac:spMk id="41" creationId="{CF1AB214-4348-4612-8F50-684111F9FE62}"/>
          </ac:spMkLst>
        </pc:spChg>
        <pc:spChg chg="add del mod">
          <ac:chgData name="Adrien Gruson" userId="56f094d6de07cb9c" providerId="LiveId" clId="{4AF14769-710B-4D35-B611-639862F44110}" dt="2021-06-25T21:52:54.348" v="2882" actId="478"/>
          <ac:spMkLst>
            <pc:docMk/>
            <pc:sldMk cId="188616145" sldId="327"/>
            <ac:spMk id="43" creationId="{856DA394-F8BD-406C-A5F8-A1C0F538ADA3}"/>
          </ac:spMkLst>
        </pc:spChg>
        <pc:spChg chg="add del mod">
          <ac:chgData name="Adrien Gruson" userId="56f094d6de07cb9c" providerId="LiveId" clId="{4AF14769-710B-4D35-B611-639862F44110}" dt="2021-06-25T21:52:49.715" v="2880"/>
          <ac:spMkLst>
            <pc:docMk/>
            <pc:sldMk cId="188616145" sldId="327"/>
            <ac:spMk id="44" creationId="{74C00913-CB47-4093-90E3-5871302463AE}"/>
          </ac:spMkLst>
        </pc:spChg>
        <pc:spChg chg="add mod">
          <ac:chgData name="Adrien Gruson" userId="56f094d6de07cb9c" providerId="LiveId" clId="{4AF14769-710B-4D35-B611-639862F44110}" dt="2021-06-25T21:59:12.929" v="3060" actId="14100"/>
          <ac:spMkLst>
            <pc:docMk/>
            <pc:sldMk cId="188616145" sldId="327"/>
            <ac:spMk id="45" creationId="{85E36F4F-940B-4EED-8CB5-26E47A0394DA}"/>
          </ac:spMkLst>
        </pc:spChg>
        <pc:spChg chg="add mod">
          <ac:chgData name="Adrien Gruson" userId="56f094d6de07cb9c" providerId="LiveId" clId="{4AF14769-710B-4D35-B611-639862F44110}" dt="2021-06-25T21:59:16.092" v="3061" actId="1076"/>
          <ac:spMkLst>
            <pc:docMk/>
            <pc:sldMk cId="188616145" sldId="327"/>
            <ac:spMk id="46" creationId="{9224D599-2F1A-4A20-A409-526375A6F6B4}"/>
          </ac:spMkLst>
        </pc:spChg>
        <pc:spChg chg="add mod">
          <ac:chgData name="Adrien Gruson" userId="56f094d6de07cb9c" providerId="LiveId" clId="{4AF14769-710B-4D35-B611-639862F44110}" dt="2021-06-25T21:59:16.092" v="3061" actId="1076"/>
          <ac:spMkLst>
            <pc:docMk/>
            <pc:sldMk cId="188616145" sldId="327"/>
            <ac:spMk id="47" creationId="{620A44DE-A5F6-4A05-B128-C7E19576F652}"/>
          </ac:spMkLst>
        </pc:spChg>
        <pc:spChg chg="add mod">
          <ac:chgData name="Adrien Gruson" userId="56f094d6de07cb9c" providerId="LiveId" clId="{4AF14769-710B-4D35-B611-639862F44110}" dt="2021-06-25T21:59:18.258" v="3062" actId="1076"/>
          <ac:spMkLst>
            <pc:docMk/>
            <pc:sldMk cId="188616145" sldId="327"/>
            <ac:spMk id="48" creationId="{78445977-54CE-4DC0-9E0A-30C5959E7AE5}"/>
          </ac:spMkLst>
        </pc:spChg>
        <pc:spChg chg="add mod">
          <ac:chgData name="Adrien Gruson" userId="56f094d6de07cb9c" providerId="LiveId" clId="{4AF14769-710B-4D35-B611-639862F44110}" dt="2021-06-25T21:59:24.561" v="3063" actId="1076"/>
          <ac:spMkLst>
            <pc:docMk/>
            <pc:sldMk cId="188616145" sldId="327"/>
            <ac:spMk id="49" creationId="{B9E818A7-189D-4663-8F6D-769E7C3098AE}"/>
          </ac:spMkLst>
        </pc:spChg>
        <pc:spChg chg="add mod">
          <ac:chgData name="Adrien Gruson" userId="56f094d6de07cb9c" providerId="LiveId" clId="{4AF14769-710B-4D35-B611-639862F44110}" dt="2021-06-25T21:59:24.561" v="3063" actId="1076"/>
          <ac:spMkLst>
            <pc:docMk/>
            <pc:sldMk cId="188616145" sldId="327"/>
            <ac:spMk id="50" creationId="{C3EEC393-6C36-46C6-BEE2-9FA2164EF943}"/>
          </ac:spMkLst>
        </pc:spChg>
        <pc:spChg chg="add mod">
          <ac:chgData name="Adrien Gruson" userId="56f094d6de07cb9c" providerId="LiveId" clId="{4AF14769-710B-4D35-B611-639862F44110}" dt="2021-06-25T21:59:27.340" v="3064" actId="1076"/>
          <ac:spMkLst>
            <pc:docMk/>
            <pc:sldMk cId="188616145" sldId="327"/>
            <ac:spMk id="51" creationId="{0EF4DFA8-F44F-4620-BAD8-82F4B99D4A8C}"/>
          </ac:spMkLst>
        </pc:spChg>
        <pc:grpChg chg="add mod">
          <ac:chgData name="Adrien Gruson" userId="56f094d6de07cb9c" providerId="LiveId" clId="{4AF14769-710B-4D35-B611-639862F44110}" dt="2021-06-25T21:53:08.585" v="2886" actId="1076"/>
          <ac:grpSpMkLst>
            <pc:docMk/>
            <pc:sldMk cId="188616145" sldId="327"/>
            <ac:grpSpMk id="20" creationId="{8C97303D-DDA7-4182-BF3A-09C2A679F714}"/>
          </ac:grpSpMkLst>
        </pc:grpChg>
        <pc:grpChg chg="add mod">
          <ac:chgData name="Adrien Gruson" userId="56f094d6de07cb9c" providerId="LiveId" clId="{4AF14769-710B-4D35-B611-639862F44110}" dt="2021-06-25T21:53:08.585" v="2886" actId="1076"/>
          <ac:grpSpMkLst>
            <pc:docMk/>
            <pc:sldMk cId="188616145" sldId="327"/>
            <ac:grpSpMk id="36" creationId="{0C89856E-4717-4101-B623-90E7FD4F8D65}"/>
          </ac:grpSpMkLst>
        </pc:grp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5" creationId="{681D682B-9F6C-423C-BE31-9DB780FA7C3E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7" creationId="{90ABB659-ED9A-4CAA-884C-956E8D66AC82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9" creationId="{A087A0A1-4025-4697-9010-553C7F6FF9C4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21" creationId="{2B3110A3-D65D-4293-858A-4982E6B3F31D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22" creationId="{D2C0A26D-910C-4EDA-A08A-6C3608435259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23" creationId="{E8536D71-B54C-4224-8AB2-DF05D42C8476}"/>
          </ac:picMkLst>
        </pc:picChg>
        <pc:picChg chg="add mod">
          <ac:chgData name="Adrien Gruson" userId="56f094d6de07cb9c" providerId="LiveId" clId="{4AF14769-710B-4D35-B611-639862F44110}" dt="2021-06-25T21:53:08.585" v="2886" actId="1076"/>
          <ac:picMkLst>
            <pc:docMk/>
            <pc:sldMk cId="188616145" sldId="327"/>
            <ac:picMk id="42" creationId="{E9C507CC-87CE-4E95-8929-D1E495244557}"/>
          </ac:picMkLst>
        </pc:pic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10" creationId="{34D6B45D-F486-46C6-8856-C7E6B007B24B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11" creationId="{2AF2AB89-9917-4D68-93A5-52EF66685AC9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12" creationId="{E891361C-0806-4FB2-8C4F-88018F100441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16" creationId="{2BD77F42-AD47-447A-91A7-A270313CFA45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17" creationId="{B612294B-66D3-453F-B071-97F5EEA4B78C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24" creationId="{CF2DB8EB-04CE-42AA-8537-8CAB72ABC417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25" creationId="{F0FE3088-495F-4F7D-B314-D1B6106B589B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27" creationId="{1ADB2A5B-274C-41B2-AD84-7B92F630D9D0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28" creationId="{C4193D26-B164-4621-8277-2EAC07A0EBD4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32" creationId="{7D960F3C-28E6-457C-AB4C-833547FA6619}"/>
          </ac:cxnSpMkLst>
        </pc:cxnChg>
        <pc:cxnChg chg="add mod">
          <ac:chgData name="Adrien Gruson" userId="56f094d6de07cb9c" providerId="LiveId" clId="{4AF14769-710B-4D35-B611-639862F44110}" dt="2021-06-25T21:53:08.585" v="2886" actId="1076"/>
          <ac:cxnSpMkLst>
            <pc:docMk/>
            <pc:sldMk cId="188616145" sldId="327"/>
            <ac:cxnSpMk id="35" creationId="{480BF4FB-8EBE-496A-87E0-0F67E49C41D4}"/>
          </ac:cxnSpMkLst>
        </pc:cxnChg>
      </pc:sldChg>
    </pc:docChg>
  </pc:docChgLst>
  <pc:docChgLst>
    <pc:chgData name="Guest User" providerId="Windows Live" clId="Web-{DD41115C-44C3-48F1-AC2D-E88E79943BC3}"/>
    <pc:docChg chg="modSld">
      <pc:chgData name="Guest User" userId="" providerId="Windows Live" clId="Web-{DD41115C-44C3-48F1-AC2D-E88E79943BC3}" dt="2021-06-25T19:28:25.451" v="51"/>
      <pc:docMkLst>
        <pc:docMk/>
      </pc:docMkLst>
      <pc:sldChg chg="modNotes">
        <pc:chgData name="Guest User" userId="" providerId="Windows Live" clId="Web-{DD41115C-44C3-48F1-AC2D-E88E79943BC3}" dt="2021-06-25T19:28:25.451" v="51"/>
        <pc:sldMkLst>
          <pc:docMk/>
          <pc:sldMk cId="418674618" sldId="282"/>
        </pc:sldMkLst>
      </pc:sldChg>
    </pc:docChg>
  </pc:docChgLst>
  <pc:docChgLst>
    <pc:chgData name="Guest User" providerId="Windows Live" clId="Web-{CB4030D3-CB69-4E7B-A855-F73C9C0548A6}"/>
    <pc:docChg chg="addSld modSld modSection">
      <pc:chgData name="Guest User" userId="" providerId="Windows Live" clId="Web-{CB4030D3-CB69-4E7B-A855-F73C9C0548A6}" dt="2021-06-25T20:18:18.622" v="144" actId="1076"/>
      <pc:docMkLst>
        <pc:docMk/>
      </pc:docMkLst>
      <pc:sldChg chg="addSp delSp modSp add replId delAnim modNotes">
        <pc:chgData name="Guest User" userId="" providerId="Windows Live" clId="Web-{CB4030D3-CB69-4E7B-A855-F73C9C0548A6}" dt="2021-06-25T20:18:18.622" v="144" actId="1076"/>
        <pc:sldMkLst>
          <pc:docMk/>
          <pc:sldMk cId="2203419485" sldId="325"/>
        </pc:sldMkLst>
        <pc:spChg chg="mod">
          <ac:chgData name="Guest User" userId="" providerId="Windows Live" clId="Web-{CB4030D3-CB69-4E7B-A855-F73C9C0548A6}" dt="2021-06-25T20:12:30.587" v="62" actId="20577"/>
          <ac:spMkLst>
            <pc:docMk/>
            <pc:sldMk cId="2203419485" sldId="325"/>
            <ac:spMk id="2" creationId="{301E38FB-C5C7-49A5-ACD9-EEEFD9885B0B}"/>
          </ac:spMkLst>
        </pc:spChg>
        <pc:spChg chg="mod">
          <ac:chgData name="Guest User" userId="" providerId="Windows Live" clId="Web-{CB4030D3-CB69-4E7B-A855-F73C9C0548A6}" dt="2021-06-25T20:12:21.321" v="58" actId="1076"/>
          <ac:spMkLst>
            <pc:docMk/>
            <pc:sldMk cId="2203419485" sldId="325"/>
            <ac:spMk id="4" creationId="{8658E4DB-E0B7-4EA3-A59E-3F5C0154E52C}"/>
          </ac:spMkLst>
        </pc:spChg>
        <pc:spChg chg="del">
          <ac:chgData name="Guest User" userId="" providerId="Windows Live" clId="Web-{CB4030D3-CB69-4E7B-A855-F73C9C0548A6}" dt="2021-06-25T20:11:45.399" v="4"/>
          <ac:spMkLst>
            <pc:docMk/>
            <pc:sldMk cId="2203419485" sldId="325"/>
            <ac:spMk id="5" creationId="{91904A44-2CBE-4DA1-A749-7BD8F571B917}"/>
          </ac:spMkLst>
        </pc:spChg>
        <pc:spChg chg="mod">
          <ac:chgData name="Guest User" userId="" providerId="Windows Live" clId="Web-{CB4030D3-CB69-4E7B-A855-F73C9C0548A6}" dt="2021-06-25T20:15:55.495" v="129" actId="1076"/>
          <ac:spMkLst>
            <pc:docMk/>
            <pc:sldMk cId="2203419485" sldId="325"/>
            <ac:spMk id="7" creationId="{3F7F672B-E06F-4E84-9693-CCE2A03DD40E}"/>
          </ac:spMkLst>
        </pc:spChg>
        <pc:spChg chg="add mod">
          <ac:chgData name="Guest User" userId="" providerId="Windows Live" clId="Web-{CB4030D3-CB69-4E7B-A855-F73C9C0548A6}" dt="2021-06-25T20:18:18.622" v="144" actId="1076"/>
          <ac:spMkLst>
            <pc:docMk/>
            <pc:sldMk cId="2203419485" sldId="325"/>
            <ac:spMk id="10" creationId="{E94560F8-3E4A-4A6B-87F0-8DA0DA48F181}"/>
          </ac:spMkLst>
        </pc:spChg>
        <pc:spChg chg="del">
          <ac:chgData name="Guest User" userId="" providerId="Windows Live" clId="Web-{CB4030D3-CB69-4E7B-A855-F73C9C0548A6}" dt="2021-06-25T20:11:46.009" v="7"/>
          <ac:spMkLst>
            <pc:docMk/>
            <pc:sldMk cId="2203419485" sldId="325"/>
            <ac:spMk id="14" creationId="{AC706859-07D5-487E-B6E8-467E712546BB}"/>
          </ac:spMkLst>
        </pc:spChg>
        <pc:spChg chg="mod">
          <ac:chgData name="Guest User" userId="" providerId="Windows Live" clId="Web-{CB4030D3-CB69-4E7B-A855-F73C9C0548A6}" dt="2021-06-25T20:15:55.495" v="128" actId="1076"/>
          <ac:spMkLst>
            <pc:docMk/>
            <pc:sldMk cId="2203419485" sldId="325"/>
            <ac:spMk id="16" creationId="{8A9FE56E-6A83-4BFB-88C2-1B5C521C3FEC}"/>
          </ac:spMkLst>
        </pc:spChg>
        <pc:spChg chg="mod">
          <ac:chgData name="Guest User" userId="" providerId="Windows Live" clId="Web-{CB4030D3-CB69-4E7B-A855-F73C9C0548A6}" dt="2021-06-25T20:15:55.511" v="130" actId="1076"/>
          <ac:spMkLst>
            <pc:docMk/>
            <pc:sldMk cId="2203419485" sldId="325"/>
            <ac:spMk id="17" creationId="{B9626ADA-B780-4528-8902-77966709046B}"/>
          </ac:spMkLst>
        </pc:spChg>
        <pc:spChg chg="mod">
          <ac:chgData name="Guest User" userId="" providerId="Windows Live" clId="Web-{CB4030D3-CB69-4E7B-A855-F73C9C0548A6}" dt="2021-06-25T20:15:55.511" v="131" actId="1076"/>
          <ac:spMkLst>
            <pc:docMk/>
            <pc:sldMk cId="2203419485" sldId="325"/>
            <ac:spMk id="18" creationId="{FB9C4900-94B9-449F-8A06-10943AE96421}"/>
          </ac:spMkLst>
        </pc:spChg>
        <pc:spChg chg="mod">
          <ac:chgData name="Guest User" userId="" providerId="Windows Live" clId="Web-{CB4030D3-CB69-4E7B-A855-F73C9C0548A6}" dt="2021-06-25T20:15:55.526" v="132" actId="1076"/>
          <ac:spMkLst>
            <pc:docMk/>
            <pc:sldMk cId="2203419485" sldId="325"/>
            <ac:spMk id="19" creationId="{A3CC486E-684C-4D17-A1A9-FA03B7EDAB4D}"/>
          </ac:spMkLst>
        </pc:spChg>
        <pc:spChg chg="mod">
          <ac:chgData name="Guest User" userId="" providerId="Windows Live" clId="Web-{CB4030D3-CB69-4E7B-A855-F73C9C0548A6}" dt="2021-06-25T20:15:55.558" v="136" actId="1076"/>
          <ac:spMkLst>
            <pc:docMk/>
            <pc:sldMk cId="2203419485" sldId="325"/>
            <ac:spMk id="20" creationId="{96F7F2B5-9388-4A3F-8963-9CCD03974CD1}"/>
          </ac:spMkLst>
        </pc:spChg>
        <pc:spChg chg="mod">
          <ac:chgData name="Guest User" userId="" providerId="Windows Live" clId="Web-{CB4030D3-CB69-4E7B-A855-F73C9C0548A6}" dt="2021-06-25T20:15:55.526" v="133" actId="1076"/>
          <ac:spMkLst>
            <pc:docMk/>
            <pc:sldMk cId="2203419485" sldId="325"/>
            <ac:spMk id="26" creationId="{796CB890-04A9-42BC-8CF2-4D10B3BF663A}"/>
          </ac:spMkLst>
        </pc:spChg>
        <pc:spChg chg="del">
          <ac:chgData name="Guest User" userId="" providerId="Windows Live" clId="Web-{CB4030D3-CB69-4E7B-A855-F73C9C0548A6}" dt="2021-06-25T20:11:45.384" v="3"/>
          <ac:spMkLst>
            <pc:docMk/>
            <pc:sldMk cId="2203419485" sldId="325"/>
            <ac:spMk id="27" creationId="{28A34573-66BD-405C-92A8-EE2BA6AC6159}"/>
          </ac:spMkLst>
        </pc:spChg>
        <pc:spChg chg="del">
          <ac:chgData name="Guest User" userId="" providerId="Windows Live" clId="Web-{CB4030D3-CB69-4E7B-A855-F73C9C0548A6}" dt="2021-06-25T20:11:45.384" v="2"/>
          <ac:spMkLst>
            <pc:docMk/>
            <pc:sldMk cId="2203419485" sldId="325"/>
            <ac:spMk id="42" creationId="{70E9CEAF-2BE5-4467-9380-45611E68A27E}"/>
          </ac:spMkLst>
        </pc:spChg>
        <pc:grpChg chg="del">
          <ac:chgData name="Guest User" userId="" providerId="Windows Live" clId="Web-{CB4030D3-CB69-4E7B-A855-F73C9C0548A6}" dt="2021-06-25T20:11:48.524" v="8"/>
          <ac:grpSpMkLst>
            <pc:docMk/>
            <pc:sldMk cId="2203419485" sldId="325"/>
            <ac:grpSpMk id="8" creationId="{F6601FE5-E1F7-40F1-9254-6C70EE30C19A}"/>
          </ac:grpSpMkLst>
        </pc:grpChg>
        <pc:picChg chg="add mod modCrop">
          <ac:chgData name="Guest User" userId="" providerId="Windows Live" clId="Web-{CB4030D3-CB69-4E7B-A855-F73C9C0548A6}" dt="2021-06-25T20:15:55.542" v="134" actId="1076"/>
          <ac:picMkLst>
            <pc:docMk/>
            <pc:sldMk cId="2203419485" sldId="325"/>
            <ac:picMk id="6" creationId="{E88FB40A-41C4-4653-8D31-6EF009399BB9}"/>
          </ac:picMkLst>
        </pc:picChg>
        <pc:picChg chg="add mod modCrop">
          <ac:chgData name="Guest User" userId="" providerId="Windows Live" clId="Web-{CB4030D3-CB69-4E7B-A855-F73C9C0548A6}" dt="2021-06-25T20:15:55.542" v="135" actId="1076"/>
          <ac:picMkLst>
            <pc:docMk/>
            <pc:sldMk cId="2203419485" sldId="325"/>
            <ac:picMk id="9" creationId="{6BF83E08-8C0E-4373-8C42-92634578F277}"/>
          </ac:picMkLst>
        </pc:picChg>
        <pc:cxnChg chg="del">
          <ac:chgData name="Guest User" userId="" providerId="Windows Live" clId="Web-{CB4030D3-CB69-4E7B-A855-F73C9C0548A6}" dt="2021-06-25T20:11:45.399" v="6"/>
          <ac:cxnSpMkLst>
            <pc:docMk/>
            <pc:sldMk cId="2203419485" sldId="325"/>
            <ac:cxnSpMk id="22" creationId="{D3AB87B1-9349-4B8D-A803-D4421D6D3B97}"/>
          </ac:cxnSpMkLst>
        </pc:cxnChg>
        <pc:cxnChg chg="del">
          <ac:chgData name="Guest User" userId="" providerId="Windows Live" clId="Web-{CB4030D3-CB69-4E7B-A855-F73C9C0548A6}" dt="2021-06-25T20:11:45.399" v="5"/>
          <ac:cxnSpMkLst>
            <pc:docMk/>
            <pc:sldMk cId="2203419485" sldId="325"/>
            <ac:cxnSpMk id="24" creationId="{70FF86AE-CA02-424D-B4C2-463A48DC407B}"/>
          </ac:cxnSpMkLst>
        </pc:cxnChg>
        <pc:cxnChg chg="mod">
          <ac:chgData name="Guest User" userId="" providerId="Windows Live" clId="Web-{CB4030D3-CB69-4E7B-A855-F73C9C0548A6}" dt="2021-06-25T20:11:48.524" v="8"/>
          <ac:cxnSpMkLst>
            <pc:docMk/>
            <pc:sldMk cId="2203419485" sldId="325"/>
            <ac:cxnSpMk id="33" creationId="{6B4E7FA2-CA13-43FE-B59B-1A675A992DD5}"/>
          </ac:cxnSpMkLst>
        </pc:cxnChg>
        <pc:cxnChg chg="mod">
          <ac:chgData name="Guest User" userId="" providerId="Windows Live" clId="Web-{CB4030D3-CB69-4E7B-A855-F73C9C0548A6}" dt="2021-06-25T20:11:48.524" v="8"/>
          <ac:cxnSpMkLst>
            <pc:docMk/>
            <pc:sldMk cId="2203419485" sldId="325"/>
            <ac:cxnSpMk id="37" creationId="{4FE56E95-B43D-4038-A24C-39D5413CC754}"/>
          </ac:cxnSpMkLst>
        </pc:cxnChg>
      </pc:sldChg>
    </pc:docChg>
  </pc:docChgLst>
  <pc:docChgLst>
    <pc:chgData name="Keven Villeneuve" userId="d806e4b61edeeaf4" providerId="LiveId" clId="{CDCD4F0B-D35E-449F-A418-E324B6ADE468}"/>
    <pc:docChg chg="undo redo custSel delSld modSld sldOrd modSection">
      <pc:chgData name="Keven Villeneuve" userId="d806e4b61edeeaf4" providerId="LiveId" clId="{CDCD4F0B-D35E-449F-A418-E324B6ADE468}" dt="2021-06-24T14:12:01.014" v="5104" actId="20577"/>
      <pc:docMkLst>
        <pc:docMk/>
      </pc:docMkLst>
      <pc:sldChg chg="modSp mod">
        <pc:chgData name="Keven Villeneuve" userId="d806e4b61edeeaf4" providerId="LiveId" clId="{CDCD4F0B-D35E-449F-A418-E324B6ADE468}" dt="2021-06-24T00:44:07.631" v="585" actId="1035"/>
        <pc:sldMkLst>
          <pc:docMk/>
          <pc:sldMk cId="868689808" sldId="256"/>
        </pc:sldMkLst>
        <pc:spChg chg="mod">
          <ac:chgData name="Keven Villeneuve" userId="d806e4b61edeeaf4" providerId="LiveId" clId="{CDCD4F0B-D35E-449F-A418-E324B6ADE468}" dt="2021-06-24T00:44:07.631" v="585" actId="1035"/>
          <ac:spMkLst>
            <pc:docMk/>
            <pc:sldMk cId="868689808" sldId="256"/>
            <ac:spMk id="4" creationId="{00892C30-A708-4360-9C64-1469B8F59732}"/>
          </ac:spMkLst>
        </pc:spChg>
      </pc:sldChg>
      <pc:sldChg chg="delCm modNotesTx">
        <pc:chgData name="Keven Villeneuve" userId="d806e4b61edeeaf4" providerId="LiveId" clId="{CDCD4F0B-D35E-449F-A418-E324B6ADE468}" dt="2021-06-23T21:29:52.187" v="536" actId="20577"/>
        <pc:sldMkLst>
          <pc:docMk/>
          <pc:sldMk cId="3921745864" sldId="258"/>
        </pc:sldMkLst>
      </pc:sldChg>
      <pc:sldChg chg="addSp delSp modSp mod">
        <pc:chgData name="Keven Villeneuve" userId="d806e4b61edeeaf4" providerId="LiveId" clId="{CDCD4F0B-D35E-449F-A418-E324B6ADE468}" dt="2021-06-23T20:49:16.691" v="502"/>
        <pc:sldMkLst>
          <pc:docMk/>
          <pc:sldMk cId="797113482" sldId="260"/>
        </pc:sldMkLst>
        <pc:spChg chg="del">
          <ac:chgData name="Keven Villeneuve" userId="d806e4b61edeeaf4" providerId="LiveId" clId="{CDCD4F0B-D35E-449F-A418-E324B6ADE468}" dt="2021-06-23T19:34:24.183" v="31" actId="478"/>
          <ac:spMkLst>
            <pc:docMk/>
            <pc:sldMk cId="797113482" sldId="260"/>
            <ac:spMk id="3" creationId="{0E41461A-A4DD-49DA-A3D8-C9BCD5537F0B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13" creationId="{D681C1DB-D83A-4C42-A53A-2A221A134F56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15" creationId="{B6DE5E88-C552-4C70-AAE6-FECD156507D2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17" creationId="{ECADE0C1-906F-495D-943F-BB51068A8329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18" creationId="{1561BB2B-B635-4901-B7D5-A0339E2A767E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19" creationId="{03688596-B435-4A93-97B4-568C2ADCF2D7}"/>
          </ac:spMkLst>
        </pc:spChg>
        <pc:spChg chg="mod">
          <ac:chgData name="Keven Villeneuve" userId="d806e4b61edeeaf4" providerId="LiveId" clId="{CDCD4F0B-D35E-449F-A418-E324B6ADE468}" dt="2021-06-23T20:49:16.691" v="502"/>
          <ac:spMkLst>
            <pc:docMk/>
            <pc:sldMk cId="797113482" sldId="260"/>
            <ac:spMk id="20" creationId="{45CE296B-19FE-4D7E-BAAB-08F8B71C6606}"/>
          </ac:spMkLst>
        </pc:spChg>
        <pc:grpChg chg="add mod">
          <ac:chgData name="Keven Villeneuve" userId="d806e4b61edeeaf4" providerId="LiveId" clId="{CDCD4F0B-D35E-449F-A418-E324B6ADE468}" dt="2021-06-23T20:49:16.691" v="502"/>
          <ac:grpSpMkLst>
            <pc:docMk/>
            <pc:sldMk cId="797113482" sldId="260"/>
            <ac:grpSpMk id="11" creationId="{80FBBBF8-EDC9-4829-B874-11760892B686}"/>
          </ac:grpSpMkLst>
        </pc:grpChg>
        <pc:picChg chg="mod">
          <ac:chgData name="Keven Villeneuve" userId="d806e4b61edeeaf4" providerId="LiveId" clId="{CDCD4F0B-D35E-449F-A418-E324B6ADE468}" dt="2021-06-23T20:49:16.691" v="502"/>
          <ac:picMkLst>
            <pc:docMk/>
            <pc:sldMk cId="797113482" sldId="260"/>
            <ac:picMk id="14" creationId="{241DA869-B052-4C0C-A1A0-47290957E75C}"/>
          </ac:picMkLst>
        </pc:picChg>
        <pc:picChg chg="mod">
          <ac:chgData name="Keven Villeneuve" userId="d806e4b61edeeaf4" providerId="LiveId" clId="{CDCD4F0B-D35E-449F-A418-E324B6ADE468}" dt="2021-06-23T20:49:16.691" v="502"/>
          <ac:picMkLst>
            <pc:docMk/>
            <pc:sldMk cId="797113482" sldId="260"/>
            <ac:picMk id="16" creationId="{6C286BA6-0439-4E0E-8796-DF3772703553}"/>
          </ac:picMkLst>
        </pc:picChg>
      </pc:sldChg>
      <pc:sldChg chg="modSp mod delCm">
        <pc:chgData name="Keven Villeneuve" userId="d806e4b61edeeaf4" providerId="LiveId" clId="{CDCD4F0B-D35E-449F-A418-E324B6ADE468}" dt="2021-06-23T20:05:48.546" v="380"/>
        <pc:sldMkLst>
          <pc:docMk/>
          <pc:sldMk cId="1748919805" sldId="261"/>
        </pc:sldMkLst>
        <pc:spChg chg="mod">
          <ac:chgData name="Keven Villeneuve" userId="d806e4b61edeeaf4" providerId="LiveId" clId="{CDCD4F0B-D35E-449F-A418-E324B6ADE468}" dt="2021-06-23T20:05:48.546" v="380"/>
          <ac:spMkLst>
            <pc:docMk/>
            <pc:sldMk cId="1748919805" sldId="261"/>
            <ac:spMk id="2" creationId="{954D3EDC-A9E9-4FB0-A93C-1FF870BFED70}"/>
          </ac:spMkLst>
        </pc:spChg>
      </pc:sldChg>
      <pc:sldChg chg="modSp mod modNotesTx">
        <pc:chgData name="Keven Villeneuve" userId="d806e4b61edeeaf4" providerId="LiveId" clId="{CDCD4F0B-D35E-449F-A418-E324B6ADE468}" dt="2021-06-24T14:12:01.014" v="5104" actId="20577"/>
        <pc:sldMkLst>
          <pc:docMk/>
          <pc:sldMk cId="3476011416" sldId="262"/>
        </pc:sldMkLst>
        <pc:spChg chg="mod">
          <ac:chgData name="Keven Villeneuve" userId="d806e4b61edeeaf4" providerId="LiveId" clId="{CDCD4F0B-D35E-449F-A418-E324B6ADE468}" dt="2021-06-24T13:37:44.241" v="3973" actId="20577"/>
          <ac:spMkLst>
            <pc:docMk/>
            <pc:sldMk cId="3476011416" sldId="262"/>
            <ac:spMk id="3" creationId="{628FF61D-7876-44E3-B17B-F76399EDFA6E}"/>
          </ac:spMkLst>
        </pc:spChg>
      </pc:sldChg>
      <pc:sldChg chg="delSp modSp del mod">
        <pc:chgData name="Keven Villeneuve" userId="d806e4b61edeeaf4" providerId="LiveId" clId="{CDCD4F0B-D35E-449F-A418-E324B6ADE468}" dt="2021-06-23T19:36:33.462" v="44" actId="47"/>
        <pc:sldMkLst>
          <pc:docMk/>
          <pc:sldMk cId="412971116" sldId="263"/>
        </pc:sldMkLst>
        <pc:spChg chg="del mod">
          <ac:chgData name="Keven Villeneuve" userId="d806e4b61edeeaf4" providerId="LiveId" clId="{CDCD4F0B-D35E-449F-A418-E324B6ADE468}" dt="2021-06-23T19:36:12.213" v="36" actId="21"/>
          <ac:spMkLst>
            <pc:docMk/>
            <pc:sldMk cId="412971116" sldId="263"/>
            <ac:spMk id="14" creationId="{03DF9DC5-ACEE-4ED4-BE47-2CC07EC47E1A}"/>
          </ac:spMkLst>
        </pc:spChg>
        <pc:spChg chg="del">
          <ac:chgData name="Keven Villeneuve" userId="d806e4b61edeeaf4" providerId="LiveId" clId="{CDCD4F0B-D35E-449F-A418-E324B6ADE468}" dt="2021-06-23T19:33:56.814" v="30" actId="478"/>
          <ac:spMkLst>
            <pc:docMk/>
            <pc:sldMk cId="412971116" sldId="263"/>
            <ac:spMk id="16" creationId="{F21C030C-FE0A-418D-88DA-E56B9AD00573}"/>
          </ac:spMkLst>
        </pc:spChg>
        <pc:picChg chg="del mod ord">
          <ac:chgData name="Keven Villeneuve" userId="d806e4b61edeeaf4" providerId="LiveId" clId="{CDCD4F0B-D35E-449F-A418-E324B6ADE468}" dt="2021-06-23T19:36:12.213" v="36" actId="21"/>
          <ac:picMkLst>
            <pc:docMk/>
            <pc:sldMk cId="412971116" sldId="263"/>
            <ac:picMk id="7" creationId="{1787C1FA-DED5-4CED-9B17-2E2D523A8BAB}"/>
          </ac:picMkLst>
        </pc:picChg>
        <pc:picChg chg="del">
          <ac:chgData name="Keven Villeneuve" userId="d806e4b61edeeaf4" providerId="LiveId" clId="{CDCD4F0B-D35E-449F-A418-E324B6ADE468}" dt="2021-06-23T19:33:56.014" v="29" actId="478"/>
          <ac:picMkLst>
            <pc:docMk/>
            <pc:sldMk cId="412971116" sldId="263"/>
            <ac:picMk id="9" creationId="{8CFE3055-0CBF-4C89-94DF-FBD8F36A0BBB}"/>
          </ac:picMkLst>
        </pc:picChg>
        <pc:picChg chg="del">
          <ac:chgData name="Keven Villeneuve" userId="d806e4b61edeeaf4" providerId="LiveId" clId="{CDCD4F0B-D35E-449F-A418-E324B6ADE468}" dt="2021-06-23T19:33:35.880" v="13" actId="478"/>
          <ac:picMkLst>
            <pc:docMk/>
            <pc:sldMk cId="412971116" sldId="263"/>
            <ac:picMk id="11" creationId="{E4324EF6-6DF0-468C-BF25-26051B8E8C0F}"/>
          </ac:picMkLst>
        </pc:picChg>
      </pc:sldChg>
      <pc:sldChg chg="delSp modSp del mod">
        <pc:chgData name="Keven Villeneuve" userId="d806e4b61edeeaf4" providerId="LiveId" clId="{CDCD4F0B-D35E-449F-A418-E324B6ADE468}" dt="2021-06-23T19:47:14.437" v="168" actId="47"/>
        <pc:sldMkLst>
          <pc:docMk/>
          <pc:sldMk cId="2453165960" sldId="264"/>
        </pc:sldMkLst>
        <pc:spChg chg="del mod">
          <ac:chgData name="Keven Villeneuve" userId="d806e4b61edeeaf4" providerId="LiveId" clId="{CDCD4F0B-D35E-449F-A418-E324B6ADE468}" dt="2021-06-23T19:46:55.116" v="162" actId="21"/>
          <ac:spMkLst>
            <pc:docMk/>
            <pc:sldMk cId="2453165960" sldId="264"/>
            <ac:spMk id="7" creationId="{0499E6CE-93DE-46D6-BDB8-F72054359B78}"/>
          </ac:spMkLst>
        </pc:spChg>
        <pc:spChg chg="del mod">
          <ac:chgData name="Keven Villeneuve" userId="d806e4b61edeeaf4" providerId="LiveId" clId="{CDCD4F0B-D35E-449F-A418-E324B6ADE468}" dt="2021-06-23T19:46:55.116" v="162" actId="21"/>
          <ac:spMkLst>
            <pc:docMk/>
            <pc:sldMk cId="2453165960" sldId="264"/>
            <ac:spMk id="13" creationId="{AE489246-9D89-4A7E-8CC9-78DB9ACCA1B8}"/>
          </ac:spMkLst>
        </pc:spChg>
        <pc:spChg chg="del mod">
          <ac:chgData name="Keven Villeneuve" userId="d806e4b61edeeaf4" providerId="LiveId" clId="{CDCD4F0B-D35E-449F-A418-E324B6ADE468}" dt="2021-06-23T19:46:55.116" v="162" actId="21"/>
          <ac:spMkLst>
            <pc:docMk/>
            <pc:sldMk cId="2453165960" sldId="264"/>
            <ac:spMk id="14" creationId="{97B7D7B1-0301-4624-96FC-8E4E4169B1AE}"/>
          </ac:spMkLst>
        </pc:spChg>
        <pc:picChg chg="del mod ord">
          <ac:chgData name="Keven Villeneuve" userId="d806e4b61edeeaf4" providerId="LiveId" clId="{CDCD4F0B-D35E-449F-A418-E324B6ADE468}" dt="2021-06-23T19:46:55.116" v="162" actId="21"/>
          <ac:picMkLst>
            <pc:docMk/>
            <pc:sldMk cId="2453165960" sldId="264"/>
            <ac:picMk id="3" creationId="{25A3E867-D85F-40E1-A275-3A4C3F4BCFDB}"/>
          </ac:picMkLst>
        </pc:picChg>
        <pc:picChg chg="del">
          <ac:chgData name="Keven Villeneuve" userId="d806e4b61edeeaf4" providerId="LiveId" clId="{CDCD4F0B-D35E-449F-A418-E324B6ADE468}" dt="2021-06-23T19:40:48.221" v="78" actId="478"/>
          <ac:picMkLst>
            <pc:docMk/>
            <pc:sldMk cId="2453165960" sldId="264"/>
            <ac:picMk id="9" creationId="{CE5C8136-2837-4429-A411-02E457FBDCCD}"/>
          </ac:picMkLst>
        </pc:picChg>
      </pc:sldChg>
      <pc:sldChg chg="del">
        <pc:chgData name="Keven Villeneuve" userId="d806e4b61edeeaf4" providerId="LiveId" clId="{CDCD4F0B-D35E-449F-A418-E324B6ADE468}" dt="2021-06-23T19:35:27.070" v="35" actId="47"/>
        <pc:sldMkLst>
          <pc:docMk/>
          <pc:sldMk cId="1171471162" sldId="265"/>
        </pc:sldMkLst>
      </pc:sldChg>
      <pc:sldChg chg="delCm modNotesTx">
        <pc:chgData name="Keven Villeneuve" userId="d806e4b61edeeaf4" providerId="LiveId" clId="{CDCD4F0B-D35E-449F-A418-E324B6ADE468}" dt="2021-06-24T14:00:16.389" v="4490" actId="20577"/>
        <pc:sldMkLst>
          <pc:docMk/>
          <pc:sldMk cId="245745952" sldId="268"/>
        </pc:sldMkLst>
      </pc:sldChg>
      <pc:sldChg chg="addSp delSp mod ord addCm modCm modNotesTx">
        <pc:chgData name="Keven Villeneuve" userId="d806e4b61edeeaf4" providerId="LiveId" clId="{CDCD4F0B-D35E-449F-A418-E324B6ADE468}" dt="2021-06-24T03:35:11.260" v="3168" actId="20577"/>
        <pc:sldMkLst>
          <pc:docMk/>
          <pc:sldMk cId="266521923" sldId="270"/>
        </pc:sldMkLst>
        <pc:spChg chg="add del">
          <ac:chgData name="Keven Villeneuve" userId="d806e4b61edeeaf4" providerId="LiveId" clId="{CDCD4F0B-D35E-449F-A418-E324B6ADE468}" dt="2021-06-24T03:35:10.717" v="3166" actId="478"/>
          <ac:spMkLst>
            <pc:docMk/>
            <pc:sldMk cId="266521923" sldId="270"/>
            <ac:spMk id="12" creationId="{E1F518E8-0F5F-4510-BA17-FB6FE41F5A70}"/>
          </ac:spMkLst>
        </pc:spChg>
        <pc:spChg chg="add del">
          <ac:chgData name="Keven Villeneuve" userId="d806e4b61edeeaf4" providerId="LiveId" clId="{CDCD4F0B-D35E-449F-A418-E324B6ADE468}" dt="2021-06-24T03:35:11.097" v="3167" actId="478"/>
          <ac:spMkLst>
            <pc:docMk/>
            <pc:sldMk cId="266521923" sldId="270"/>
            <ac:spMk id="21" creationId="{DDA3E632-00B2-4CC9-93F9-D81A6182F552}"/>
          </ac:spMkLst>
        </pc:spChg>
      </pc:sldChg>
      <pc:sldChg chg="modSp mod addCm delCm modCm modNotesTx">
        <pc:chgData name="Keven Villeneuve" userId="d806e4b61edeeaf4" providerId="LiveId" clId="{CDCD4F0B-D35E-449F-A418-E324B6ADE468}" dt="2021-06-24T13:32:17.943" v="3403" actId="6549"/>
        <pc:sldMkLst>
          <pc:docMk/>
          <pc:sldMk cId="1628094473" sldId="273"/>
        </pc:sldMkLst>
        <pc:spChg chg="mod">
          <ac:chgData name="Keven Villeneuve" userId="d806e4b61edeeaf4" providerId="LiveId" clId="{CDCD4F0B-D35E-449F-A418-E324B6ADE468}" dt="2021-06-23T20:05:55.270" v="381"/>
          <ac:spMkLst>
            <pc:docMk/>
            <pc:sldMk cId="1628094473" sldId="273"/>
            <ac:spMk id="2" creationId="{954D3EDC-A9E9-4FB0-A93C-1FF870BFED70}"/>
          </ac:spMkLst>
        </pc:spChg>
      </pc:sldChg>
      <pc:sldChg chg="modSp mod">
        <pc:chgData name="Keven Villeneuve" userId="d806e4b61edeeaf4" providerId="LiveId" clId="{CDCD4F0B-D35E-449F-A418-E324B6ADE468}" dt="2021-06-23T20:06:00.732" v="382"/>
        <pc:sldMkLst>
          <pc:docMk/>
          <pc:sldMk cId="2845630287" sldId="274"/>
        </pc:sldMkLst>
        <pc:spChg chg="mod">
          <ac:chgData name="Keven Villeneuve" userId="d806e4b61edeeaf4" providerId="LiveId" clId="{CDCD4F0B-D35E-449F-A418-E324B6ADE468}" dt="2021-06-23T20:06:00.732" v="382"/>
          <ac:spMkLst>
            <pc:docMk/>
            <pc:sldMk cId="2845630287" sldId="274"/>
            <ac:spMk id="2" creationId="{954D3EDC-A9E9-4FB0-A93C-1FF870BFED70}"/>
          </ac:spMkLst>
        </pc:spChg>
      </pc:sldChg>
      <pc:sldChg chg="addSp delSp modSp mod delCm">
        <pc:chgData name="Keven Villeneuve" userId="d806e4b61edeeaf4" providerId="LiveId" clId="{CDCD4F0B-D35E-449F-A418-E324B6ADE468}" dt="2021-06-23T19:50:50.803" v="218" actId="1592"/>
        <pc:sldMkLst>
          <pc:docMk/>
          <pc:sldMk cId="2955733923" sldId="279"/>
        </pc:sldMkLst>
        <pc:spChg chg="del">
          <ac:chgData name="Keven Villeneuve" userId="d806e4b61edeeaf4" providerId="LiveId" clId="{CDCD4F0B-D35E-449F-A418-E324B6ADE468}" dt="2021-06-23T19:37:40.113" v="55" actId="478"/>
          <ac:spMkLst>
            <pc:docMk/>
            <pc:sldMk cId="2955733923" sldId="279"/>
            <ac:spMk id="2" creationId="{301E38FB-C5C7-49A5-ACD9-EEEFD9885B0B}"/>
          </ac:spMkLst>
        </pc:spChg>
        <pc:spChg chg="mod">
          <ac:chgData name="Keven Villeneuve" userId="d806e4b61edeeaf4" providerId="LiveId" clId="{CDCD4F0B-D35E-449F-A418-E324B6ADE468}" dt="2021-06-23T19:50:01.920" v="212" actId="6549"/>
          <ac:spMkLst>
            <pc:docMk/>
            <pc:sldMk cId="2955733923" sldId="279"/>
            <ac:spMk id="3" creationId="{BB929A3A-C9B8-4D28-B9B0-5A5496B8A77F}"/>
          </ac:spMkLst>
        </pc:spChg>
        <pc:spChg chg="add del mod">
          <ac:chgData name="Keven Villeneuve" userId="d806e4b61edeeaf4" providerId="LiveId" clId="{CDCD4F0B-D35E-449F-A418-E324B6ADE468}" dt="2021-06-23T19:37:45.008" v="57" actId="478"/>
          <ac:spMkLst>
            <pc:docMk/>
            <pc:sldMk cId="2955733923" sldId="279"/>
            <ac:spMk id="6" creationId="{EDA53FE5-226D-4D45-8C98-EE8D028D870C}"/>
          </ac:spMkLst>
        </pc:spChg>
        <pc:spChg chg="add mod">
          <ac:chgData name="Keven Villeneuve" userId="d806e4b61edeeaf4" providerId="LiveId" clId="{CDCD4F0B-D35E-449F-A418-E324B6ADE468}" dt="2021-06-23T19:37:40.425" v="56"/>
          <ac:spMkLst>
            <pc:docMk/>
            <pc:sldMk cId="2955733923" sldId="279"/>
            <ac:spMk id="8" creationId="{A322F4B0-7E0A-4AB5-8C70-3BFE7551E2C7}"/>
          </ac:spMkLst>
        </pc:spChg>
        <pc:spChg chg="add mod">
          <ac:chgData name="Keven Villeneuve" userId="d806e4b61edeeaf4" providerId="LiveId" clId="{CDCD4F0B-D35E-449F-A418-E324B6ADE468}" dt="2021-06-23T19:37:40.425" v="56"/>
          <ac:spMkLst>
            <pc:docMk/>
            <pc:sldMk cId="2955733923" sldId="279"/>
            <ac:spMk id="9" creationId="{667EC561-1C69-45E0-95F3-72F25F1D6DD2}"/>
          </ac:spMkLst>
        </pc:spChg>
        <pc:picChg chg="mod modCrop">
          <ac:chgData name="Keven Villeneuve" userId="d806e4b61edeeaf4" providerId="LiveId" clId="{CDCD4F0B-D35E-449F-A418-E324B6ADE468}" dt="2021-06-23T19:50:07.727" v="215" actId="1076"/>
          <ac:picMkLst>
            <pc:docMk/>
            <pc:sldMk cId="2955733923" sldId="279"/>
            <ac:picMk id="4" creationId="{4F678503-2042-4C6D-8133-BEAF13D69659}"/>
          </ac:picMkLst>
        </pc:picChg>
        <pc:picChg chg="mod ord">
          <ac:chgData name="Keven Villeneuve" userId="d806e4b61edeeaf4" providerId="LiveId" clId="{CDCD4F0B-D35E-449F-A418-E324B6ADE468}" dt="2021-06-23T19:50:12.937" v="217" actId="1076"/>
          <ac:picMkLst>
            <pc:docMk/>
            <pc:sldMk cId="2955733923" sldId="279"/>
            <ac:picMk id="7" creationId="{CC6A5219-7E78-49FC-A736-9322FE083B8A}"/>
          </ac:picMkLst>
        </pc:picChg>
      </pc:sldChg>
      <pc:sldChg chg="addSp delSp modSp del mod ord modNotesTx">
        <pc:chgData name="Keven Villeneuve" userId="d806e4b61edeeaf4" providerId="LiveId" clId="{CDCD4F0B-D35E-449F-A418-E324B6ADE468}" dt="2021-06-24T02:56:24.131" v="2201" actId="47"/>
        <pc:sldMkLst>
          <pc:docMk/>
          <pc:sldMk cId="495694011" sldId="281"/>
        </pc:sldMkLst>
        <pc:spChg chg="mod">
          <ac:chgData name="Keven Villeneuve" userId="d806e4b61edeeaf4" providerId="LiveId" clId="{CDCD4F0B-D35E-449F-A418-E324B6ADE468}" dt="2021-06-24T01:09:32.779" v="627"/>
          <ac:spMkLst>
            <pc:docMk/>
            <pc:sldMk cId="495694011" sldId="281"/>
            <ac:spMk id="2" creationId="{F22A7EF1-34EF-4F11-998C-08D0B823A673}"/>
          </ac:spMkLst>
        </pc:spChg>
        <pc:spChg chg="del">
          <ac:chgData name="Keven Villeneuve" userId="d806e4b61edeeaf4" providerId="LiveId" clId="{CDCD4F0B-D35E-449F-A418-E324B6ADE468}" dt="2021-06-24T01:09:39.012" v="629" actId="478"/>
          <ac:spMkLst>
            <pc:docMk/>
            <pc:sldMk cId="495694011" sldId="281"/>
            <ac:spMk id="3" creationId="{B82DC4E4-2920-4BC0-885F-0FA76B9CF561}"/>
          </ac:spMkLst>
        </pc:spChg>
        <pc:spChg chg="del">
          <ac:chgData name="Keven Villeneuve" userId="d806e4b61edeeaf4" providerId="LiveId" clId="{CDCD4F0B-D35E-449F-A418-E324B6ADE468}" dt="2021-06-24T01:09:37.345" v="628" actId="478"/>
          <ac:spMkLst>
            <pc:docMk/>
            <pc:sldMk cId="495694011" sldId="281"/>
            <ac:spMk id="5" creationId="{889D08B5-FE4A-4FD7-ACDB-8EC9FAFBE8BA}"/>
          </ac:spMkLst>
        </pc:spChg>
        <pc:picChg chg="mod modCrop">
          <ac:chgData name="Keven Villeneuve" userId="d806e4b61edeeaf4" providerId="LiveId" clId="{CDCD4F0B-D35E-449F-A418-E324B6ADE468}" dt="2021-06-24T01:37:00.352" v="728" actId="732"/>
          <ac:picMkLst>
            <pc:docMk/>
            <pc:sldMk cId="495694011" sldId="281"/>
            <ac:picMk id="6" creationId="{3B02E8A3-3D9E-46A2-9782-7C528C002B29}"/>
          </ac:picMkLst>
        </pc:picChg>
        <pc:picChg chg="add mod modCrop">
          <ac:chgData name="Keven Villeneuve" userId="d806e4b61edeeaf4" providerId="LiveId" clId="{CDCD4F0B-D35E-449F-A418-E324B6ADE468}" dt="2021-06-24T01:36:18.661" v="717" actId="1076"/>
          <ac:picMkLst>
            <pc:docMk/>
            <pc:sldMk cId="495694011" sldId="281"/>
            <ac:picMk id="7" creationId="{B05A548B-B389-40A8-97A9-4F3AA5C80B9E}"/>
          </ac:picMkLst>
        </pc:picChg>
        <pc:picChg chg="add mod modCrop">
          <ac:chgData name="Keven Villeneuve" userId="d806e4b61edeeaf4" providerId="LiveId" clId="{CDCD4F0B-D35E-449F-A418-E324B6ADE468}" dt="2021-06-24T01:36:23.374" v="718" actId="1076"/>
          <ac:picMkLst>
            <pc:docMk/>
            <pc:sldMk cId="495694011" sldId="281"/>
            <ac:picMk id="8" creationId="{CECE0917-695D-410E-A328-86D42FEB9F0C}"/>
          </ac:picMkLst>
        </pc:picChg>
        <pc:picChg chg="add mod modCrop">
          <ac:chgData name="Keven Villeneuve" userId="d806e4b61edeeaf4" providerId="LiveId" clId="{CDCD4F0B-D35E-449F-A418-E324B6ADE468}" dt="2021-06-24T01:37:07.255" v="739" actId="1076"/>
          <ac:picMkLst>
            <pc:docMk/>
            <pc:sldMk cId="495694011" sldId="281"/>
            <ac:picMk id="9" creationId="{6B3FCEE2-8381-49DF-B66D-3654041F97B3}"/>
          </ac:picMkLst>
        </pc:picChg>
        <pc:picChg chg="add mod">
          <ac:chgData name="Keven Villeneuve" userId="d806e4b61edeeaf4" providerId="LiveId" clId="{CDCD4F0B-D35E-449F-A418-E324B6ADE468}" dt="2021-06-24T01:37:05.740" v="738" actId="1038"/>
          <ac:picMkLst>
            <pc:docMk/>
            <pc:sldMk cId="495694011" sldId="281"/>
            <ac:picMk id="10" creationId="{5C4DEF22-645B-4DEC-B175-ABAA4ED9FE77}"/>
          </ac:picMkLst>
        </pc:picChg>
      </pc:sldChg>
      <pc:sldChg chg="addSp delSp modSp mod modNotesTx">
        <pc:chgData name="Keven Villeneuve" userId="d806e4b61edeeaf4" providerId="LiveId" clId="{CDCD4F0B-D35E-449F-A418-E324B6ADE468}" dt="2021-06-24T02:56:10.321" v="2200" actId="13822"/>
        <pc:sldMkLst>
          <pc:docMk/>
          <pc:sldMk cId="418674618" sldId="282"/>
        </pc:sldMkLst>
        <pc:spChg chg="mod">
          <ac:chgData name="Keven Villeneuve" userId="d806e4b61edeeaf4" providerId="LiveId" clId="{CDCD4F0B-D35E-449F-A418-E324B6ADE468}" dt="2021-06-24T02:56:10.321" v="2200" actId="13822"/>
          <ac:spMkLst>
            <pc:docMk/>
            <pc:sldMk cId="418674618" sldId="282"/>
            <ac:spMk id="7" creationId="{3F7F672B-E06F-4E84-9693-CCE2A03DD40E}"/>
          </ac:spMkLst>
        </pc:spChg>
        <pc:spChg chg="mod">
          <ac:chgData name="Keven Villeneuve" userId="d806e4b61edeeaf4" providerId="LiveId" clId="{CDCD4F0B-D35E-449F-A418-E324B6ADE468}" dt="2021-06-24T02:56:10.321" v="2200" actId="13822"/>
          <ac:spMkLst>
            <pc:docMk/>
            <pc:sldMk cId="418674618" sldId="282"/>
            <ac:spMk id="19" creationId="{A3CC486E-684C-4D17-A1A9-FA03B7EDAB4D}"/>
          </ac:spMkLst>
        </pc:spChg>
        <pc:picChg chg="add del mod modCrop">
          <ac:chgData name="Keven Villeneuve" userId="d806e4b61edeeaf4" providerId="LiveId" clId="{CDCD4F0B-D35E-449F-A418-E324B6ADE468}" dt="2021-06-24T01:14:27.721" v="667" actId="478"/>
          <ac:picMkLst>
            <pc:docMk/>
            <pc:sldMk cId="418674618" sldId="282"/>
            <ac:picMk id="8" creationId="{AFC45E5F-EB1F-48E3-BB28-51D4E52B88B7}"/>
          </ac:picMkLst>
        </pc:picChg>
        <pc:picChg chg="add del mod modCrop">
          <ac:chgData name="Keven Villeneuve" userId="d806e4b61edeeaf4" providerId="LiveId" clId="{CDCD4F0B-D35E-449F-A418-E324B6ADE468}" dt="2021-06-24T01:14:27.721" v="667" actId="478"/>
          <ac:picMkLst>
            <pc:docMk/>
            <pc:sldMk cId="418674618" sldId="282"/>
            <ac:picMk id="10" creationId="{EB1B917F-5EEE-4EF5-8D02-BB9A5331A30B}"/>
          </ac:picMkLst>
        </pc:picChg>
        <pc:cxnChg chg="mod">
          <ac:chgData name="Keven Villeneuve" userId="d806e4b61edeeaf4" providerId="LiveId" clId="{CDCD4F0B-D35E-449F-A418-E324B6ADE468}" dt="2021-06-24T02:55:29.540" v="2199" actId="1036"/>
          <ac:cxnSpMkLst>
            <pc:docMk/>
            <pc:sldMk cId="418674618" sldId="282"/>
            <ac:cxnSpMk id="22" creationId="{D3AB87B1-9349-4B8D-A803-D4421D6D3B97}"/>
          </ac:cxnSpMkLst>
        </pc:cxnChg>
      </pc:sldChg>
      <pc:sldChg chg="addSp modSp mod delCm modNotesTx">
        <pc:chgData name="Keven Villeneuve" userId="d806e4b61edeeaf4" providerId="LiveId" clId="{CDCD4F0B-D35E-449F-A418-E324B6ADE468}" dt="2021-06-24T13:57:19.794" v="4414" actId="20577"/>
        <pc:sldMkLst>
          <pc:docMk/>
          <pc:sldMk cId="4062079033" sldId="285"/>
        </pc:sldMkLst>
        <pc:spChg chg="add mod">
          <ac:chgData name="Keven Villeneuve" userId="d806e4b61edeeaf4" providerId="LiveId" clId="{CDCD4F0B-D35E-449F-A418-E324B6ADE468}" dt="2021-06-23T19:48:30.537" v="202" actId="1076"/>
          <ac:spMkLst>
            <pc:docMk/>
            <pc:sldMk cId="4062079033" sldId="285"/>
            <ac:spMk id="9" creationId="{B50DEE0D-00ED-45E9-BF3D-FCF1BC4809C7}"/>
          </ac:spMkLst>
        </pc:spChg>
        <pc:spChg chg="add mod">
          <ac:chgData name="Keven Villeneuve" userId="d806e4b61edeeaf4" providerId="LiveId" clId="{CDCD4F0B-D35E-449F-A418-E324B6ADE468}" dt="2021-06-23T19:48:30.537" v="202" actId="1076"/>
          <ac:spMkLst>
            <pc:docMk/>
            <pc:sldMk cId="4062079033" sldId="285"/>
            <ac:spMk id="11" creationId="{1BB4415C-AF4E-4A53-A056-9C6C29D14912}"/>
          </ac:spMkLst>
        </pc:spChg>
        <pc:spChg chg="add mod">
          <ac:chgData name="Keven Villeneuve" userId="d806e4b61edeeaf4" providerId="LiveId" clId="{CDCD4F0B-D35E-449F-A418-E324B6ADE468}" dt="2021-06-23T19:48:30.537" v="202" actId="1076"/>
          <ac:spMkLst>
            <pc:docMk/>
            <pc:sldMk cId="4062079033" sldId="285"/>
            <ac:spMk id="14" creationId="{EADDD62E-D067-40A6-8BA4-52135EA86D03}"/>
          </ac:spMkLst>
        </pc:spChg>
        <pc:picChg chg="mod">
          <ac:chgData name="Keven Villeneuve" userId="d806e4b61edeeaf4" providerId="LiveId" clId="{CDCD4F0B-D35E-449F-A418-E324B6ADE468}" dt="2021-06-23T19:47:42.961" v="172" actId="1076"/>
          <ac:picMkLst>
            <pc:docMk/>
            <pc:sldMk cId="4062079033" sldId="285"/>
            <ac:picMk id="7" creationId="{C7C474AB-A5FF-45C8-A56A-A42B7F6050AE}"/>
          </ac:picMkLst>
        </pc:picChg>
        <pc:picChg chg="add mod">
          <ac:chgData name="Keven Villeneuve" userId="d806e4b61edeeaf4" providerId="LiveId" clId="{CDCD4F0B-D35E-449F-A418-E324B6ADE468}" dt="2021-06-23T19:48:30.537" v="202" actId="1076"/>
          <ac:picMkLst>
            <pc:docMk/>
            <pc:sldMk cId="4062079033" sldId="285"/>
            <ac:picMk id="8" creationId="{3611F5AC-26E5-48B8-81A3-792445B32B71}"/>
          </ac:picMkLst>
        </pc:picChg>
        <pc:picChg chg="mod modCrop">
          <ac:chgData name="Keven Villeneuve" userId="d806e4b61edeeaf4" providerId="LiveId" clId="{CDCD4F0B-D35E-449F-A418-E324B6ADE468}" dt="2021-06-23T19:48:01.549" v="176" actId="1076"/>
          <ac:picMkLst>
            <pc:docMk/>
            <pc:sldMk cId="4062079033" sldId="285"/>
            <ac:picMk id="10" creationId="{CB4C0579-0612-481D-BCEC-CB16186059F1}"/>
          </ac:picMkLst>
        </pc:picChg>
        <pc:picChg chg="mod">
          <ac:chgData name="Keven Villeneuve" userId="d806e4b61edeeaf4" providerId="LiveId" clId="{CDCD4F0B-D35E-449F-A418-E324B6ADE468}" dt="2021-06-23T19:48:15.692" v="200" actId="1036"/>
          <ac:picMkLst>
            <pc:docMk/>
            <pc:sldMk cId="4062079033" sldId="285"/>
            <ac:picMk id="12" creationId="{CD9CC7D7-3997-4169-9579-9DE9B9A19E0C}"/>
          </ac:picMkLst>
        </pc:picChg>
        <pc:picChg chg="mod">
          <ac:chgData name="Keven Villeneuve" userId="d806e4b61edeeaf4" providerId="LiveId" clId="{CDCD4F0B-D35E-449F-A418-E324B6ADE468}" dt="2021-06-23T19:48:13.541" v="188" actId="1036"/>
          <ac:picMkLst>
            <pc:docMk/>
            <pc:sldMk cId="4062079033" sldId="285"/>
            <ac:picMk id="13" creationId="{CB38FED2-98F4-49B9-A2F5-EDC5FD4883AC}"/>
          </ac:picMkLst>
        </pc:picChg>
      </pc:sldChg>
      <pc:sldChg chg="modSp mod delCm modNotesTx">
        <pc:chgData name="Keven Villeneuve" userId="d806e4b61edeeaf4" providerId="LiveId" clId="{CDCD4F0B-D35E-449F-A418-E324B6ADE468}" dt="2021-06-23T20:28:21.360" v="418" actId="20577"/>
        <pc:sldMkLst>
          <pc:docMk/>
          <pc:sldMk cId="3404659930" sldId="287"/>
        </pc:sldMkLst>
        <pc:spChg chg="mod">
          <ac:chgData name="Keven Villeneuve" userId="d806e4b61edeeaf4" providerId="LiveId" clId="{CDCD4F0B-D35E-449F-A418-E324B6ADE468}" dt="2021-06-23T19:30:49.231" v="12" actId="1035"/>
          <ac:spMkLst>
            <pc:docMk/>
            <pc:sldMk cId="3404659930" sldId="287"/>
            <ac:spMk id="2" creationId="{954D3EDC-A9E9-4FB0-A93C-1FF870BFED70}"/>
          </ac:spMkLst>
        </pc:spChg>
      </pc:sldChg>
      <pc:sldChg chg="addSp delSp modSp mod addCm delCm modCm modNotesTx">
        <pc:chgData name="Keven Villeneuve" userId="d806e4b61edeeaf4" providerId="LiveId" clId="{CDCD4F0B-D35E-449F-A418-E324B6ADE468}" dt="2021-06-24T03:14:57.122" v="2591" actId="1592"/>
        <pc:sldMkLst>
          <pc:docMk/>
          <pc:sldMk cId="3989509812" sldId="288"/>
        </pc:sldMkLst>
        <pc:spChg chg="del">
          <ac:chgData name="Keven Villeneuve" userId="d806e4b61edeeaf4" providerId="LiveId" clId="{CDCD4F0B-D35E-449F-A418-E324B6ADE468}" dt="2021-06-23T20:05:15.443" v="376" actId="478"/>
          <ac:spMkLst>
            <pc:docMk/>
            <pc:sldMk cId="3989509812" sldId="288"/>
            <ac:spMk id="3" creationId="{54A67CEC-2A3B-40A2-8C38-380FCD51C5DC}"/>
          </ac:spMkLst>
        </pc:spChg>
        <pc:spChg chg="del">
          <ac:chgData name="Keven Villeneuve" userId="d806e4b61edeeaf4" providerId="LiveId" clId="{CDCD4F0B-D35E-449F-A418-E324B6ADE468}" dt="2021-06-23T20:05:00.437" v="375" actId="478"/>
          <ac:spMkLst>
            <pc:docMk/>
            <pc:sldMk cId="3989509812" sldId="288"/>
            <ac:spMk id="5" creationId="{F83A4AC5-7B7D-4B7C-8A28-EECCCC66AA08}"/>
          </ac:spMkLst>
        </pc:spChg>
        <pc:spChg chg="add mod">
          <ac:chgData name="Keven Villeneuve" userId="d806e4b61edeeaf4" providerId="LiveId" clId="{CDCD4F0B-D35E-449F-A418-E324B6ADE468}" dt="2021-06-23T19:51:36.042" v="220"/>
          <ac:spMkLst>
            <pc:docMk/>
            <pc:sldMk cId="3989509812" sldId="288"/>
            <ac:spMk id="7" creationId="{85234D02-26A2-4E61-B668-1AA2F3DC5187}"/>
          </ac:spMkLst>
        </pc:spChg>
        <pc:spChg chg="add del mod">
          <ac:chgData name="Keven Villeneuve" userId="d806e4b61edeeaf4" providerId="LiveId" clId="{CDCD4F0B-D35E-449F-A418-E324B6ADE468}" dt="2021-06-23T20:05:16.940" v="377" actId="478"/>
          <ac:spMkLst>
            <pc:docMk/>
            <pc:sldMk cId="3989509812" sldId="288"/>
            <ac:spMk id="8" creationId="{8357189F-240D-4C13-BD80-CACB3C01BC73}"/>
          </ac:spMkLst>
        </pc:spChg>
      </pc:sldChg>
      <pc:sldChg chg="modSp mod">
        <pc:chgData name="Keven Villeneuve" userId="d806e4b61edeeaf4" providerId="LiveId" clId="{CDCD4F0B-D35E-449F-A418-E324B6ADE468}" dt="2021-06-23T20:05:45.648" v="379"/>
        <pc:sldMkLst>
          <pc:docMk/>
          <pc:sldMk cId="1890988801" sldId="289"/>
        </pc:sldMkLst>
        <pc:spChg chg="mod">
          <ac:chgData name="Keven Villeneuve" userId="d806e4b61edeeaf4" providerId="LiveId" clId="{CDCD4F0B-D35E-449F-A418-E324B6ADE468}" dt="2021-06-23T20:05:45.648" v="379"/>
          <ac:spMkLst>
            <pc:docMk/>
            <pc:sldMk cId="1890988801" sldId="289"/>
            <ac:spMk id="2" creationId="{954D3EDC-A9E9-4FB0-A93C-1FF870BFED70}"/>
          </ac:spMkLst>
        </pc:spChg>
      </pc:sldChg>
      <pc:sldChg chg="delSp modSp mod delCm modNotesTx">
        <pc:chgData name="Keven Villeneuve" userId="d806e4b61edeeaf4" providerId="LiveId" clId="{CDCD4F0B-D35E-449F-A418-E324B6ADE468}" dt="2021-06-24T03:34:10.865" v="3149" actId="6549"/>
        <pc:sldMkLst>
          <pc:docMk/>
          <pc:sldMk cId="3178200285" sldId="291"/>
        </pc:sldMkLst>
        <pc:spChg chg="mod">
          <ac:chgData name="Keven Villeneuve" userId="d806e4b61edeeaf4" providerId="LiveId" clId="{CDCD4F0B-D35E-449F-A418-E324B6ADE468}" dt="2021-06-23T19:55:12.334" v="371" actId="1036"/>
          <ac:spMkLst>
            <pc:docMk/>
            <pc:sldMk cId="3178200285" sldId="291"/>
            <ac:spMk id="9" creationId="{9E1B31A8-A111-4467-AAAC-192963C471CA}"/>
          </ac:spMkLst>
        </pc:spChg>
        <pc:spChg chg="del">
          <ac:chgData name="Keven Villeneuve" userId="d806e4b61edeeaf4" providerId="LiveId" clId="{CDCD4F0B-D35E-449F-A418-E324B6ADE468}" dt="2021-06-23T19:55:04.740" v="359" actId="478"/>
          <ac:spMkLst>
            <pc:docMk/>
            <pc:sldMk cId="3178200285" sldId="291"/>
            <ac:spMk id="13" creationId="{8BD0AF6D-EC63-49A0-B9B6-704C0CFA5997}"/>
          </ac:spMkLst>
        </pc:spChg>
        <pc:picChg chg="mod">
          <ac:chgData name="Keven Villeneuve" userId="d806e4b61edeeaf4" providerId="LiveId" clId="{CDCD4F0B-D35E-449F-A418-E324B6ADE468}" dt="2021-06-23T19:55:12.334" v="371" actId="1036"/>
          <ac:picMkLst>
            <pc:docMk/>
            <pc:sldMk cId="3178200285" sldId="291"/>
            <ac:picMk id="5" creationId="{2F2C7B5A-42FB-491F-87EB-60C17699EFC8}"/>
          </ac:picMkLst>
        </pc:picChg>
        <pc:picChg chg="mod">
          <ac:chgData name="Keven Villeneuve" userId="d806e4b61edeeaf4" providerId="LiveId" clId="{CDCD4F0B-D35E-449F-A418-E324B6ADE468}" dt="2021-06-23T19:55:12.334" v="371" actId="1036"/>
          <ac:picMkLst>
            <pc:docMk/>
            <pc:sldMk cId="3178200285" sldId="291"/>
            <ac:picMk id="8" creationId="{5FCD904F-DA47-4E08-BA36-3F0975801008}"/>
          </ac:picMkLst>
        </pc:picChg>
        <pc:picChg chg="mod">
          <ac:chgData name="Keven Villeneuve" userId="d806e4b61edeeaf4" providerId="LiveId" clId="{CDCD4F0B-D35E-449F-A418-E324B6ADE468}" dt="2021-06-23T19:55:12.334" v="371" actId="1036"/>
          <ac:picMkLst>
            <pc:docMk/>
            <pc:sldMk cId="3178200285" sldId="291"/>
            <ac:picMk id="10" creationId="{D2A56B5B-DE1C-4673-8059-22F9D26EB73C}"/>
          </ac:picMkLst>
        </pc:picChg>
      </pc:sldChg>
      <pc:sldChg chg="modNotesTx">
        <pc:chgData name="Keven Villeneuve" userId="d806e4b61edeeaf4" providerId="LiveId" clId="{CDCD4F0B-D35E-449F-A418-E324B6ADE468}" dt="2021-06-24T13:52:00.703" v="4369" actId="20577"/>
        <pc:sldMkLst>
          <pc:docMk/>
          <pc:sldMk cId="1697724039" sldId="292"/>
        </pc:sldMkLst>
      </pc:sldChg>
      <pc:sldChg chg="addSp delSp modSp mod delAnim modAnim delCm modNotesTx">
        <pc:chgData name="Keven Villeneuve" userId="d806e4b61edeeaf4" providerId="LiveId" clId="{CDCD4F0B-D35E-449F-A418-E324B6ADE468}" dt="2021-06-24T13:50:22.324" v="4341" actId="20577"/>
        <pc:sldMkLst>
          <pc:docMk/>
          <pc:sldMk cId="1037360336" sldId="293"/>
        </pc:sldMkLst>
        <pc:spChg chg="add mo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0" creationId="{C31EBCB2-7914-4E42-B9FD-F4AAAF3A26FB}"/>
          </ac:spMkLst>
        </pc:spChg>
        <pc:spChg chg="add mod or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3" creationId="{AC2DF7E9-062F-4DB1-8AD6-367AABB688A0}"/>
          </ac:spMkLst>
        </pc:spChg>
        <pc:spChg chg="add mo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4" creationId="{C327B530-C4C6-4D34-B802-CB40A96B3073}"/>
          </ac:spMkLst>
        </pc:spChg>
        <pc:spChg chg="add mod or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7" creationId="{EF250C0C-649D-4EBF-935B-D7BE7D013067}"/>
          </ac:spMkLst>
        </pc:spChg>
        <pc:spChg chg="add mo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8" creationId="{EF7B9DCD-F303-46E2-9767-358CEA2B5861}"/>
          </ac:spMkLst>
        </pc:spChg>
        <pc:spChg chg="add mod">
          <ac:chgData name="Keven Villeneuve" userId="d806e4b61edeeaf4" providerId="LiveId" clId="{CDCD4F0B-D35E-449F-A418-E324B6ADE468}" dt="2021-06-23T20:49:14.105" v="501" actId="164"/>
          <ac:spMkLst>
            <pc:docMk/>
            <pc:sldMk cId="1037360336" sldId="293"/>
            <ac:spMk id="19" creationId="{F08B6F69-16AC-4C5B-B267-4FF133DFA002}"/>
          </ac:spMkLst>
        </pc:spChg>
        <pc:spChg chg="add del mod ord">
          <ac:chgData name="Keven Villeneuve" userId="d806e4b61edeeaf4" providerId="LiveId" clId="{CDCD4F0B-D35E-449F-A418-E324B6ADE468}" dt="2021-06-23T20:47:48.637" v="499" actId="478"/>
          <ac:spMkLst>
            <pc:docMk/>
            <pc:sldMk cId="1037360336" sldId="293"/>
            <ac:spMk id="20" creationId="{B4D19C3C-7518-4C2D-BC9B-9960EB60155B}"/>
          </ac:spMkLst>
        </pc:spChg>
        <pc:spChg chg="add del mod">
          <ac:chgData name="Keven Villeneuve" userId="d806e4b61edeeaf4" providerId="LiveId" clId="{CDCD4F0B-D35E-449F-A418-E324B6ADE468}" dt="2021-06-23T20:47:49.656" v="500" actId="478"/>
          <ac:spMkLst>
            <pc:docMk/>
            <pc:sldMk cId="1037360336" sldId="293"/>
            <ac:spMk id="21" creationId="{DC70026B-8E17-4653-9106-1F0E86D1E524}"/>
          </ac:spMkLst>
        </pc:spChg>
        <pc:spChg chg="add mod">
          <ac:chgData name="Keven Villeneuve" userId="d806e4b61edeeaf4" providerId="LiveId" clId="{CDCD4F0B-D35E-449F-A418-E324B6ADE468}" dt="2021-06-23T20:47:31.669" v="495" actId="164"/>
          <ac:spMkLst>
            <pc:docMk/>
            <pc:sldMk cId="1037360336" sldId="293"/>
            <ac:spMk id="22" creationId="{C7979D44-8378-46D8-8F14-208EF31B0F0C}"/>
          </ac:spMkLst>
        </pc:spChg>
        <pc:spChg chg="add mod">
          <ac:chgData name="Keven Villeneuve" userId="d806e4b61edeeaf4" providerId="LiveId" clId="{CDCD4F0B-D35E-449F-A418-E324B6ADE468}" dt="2021-06-23T20:47:31.669" v="495" actId="164"/>
          <ac:spMkLst>
            <pc:docMk/>
            <pc:sldMk cId="1037360336" sldId="293"/>
            <ac:spMk id="23" creationId="{DEFB06C9-A05C-499C-BAE4-64654AB65AC0}"/>
          </ac:spMkLst>
        </pc:spChg>
        <pc:grpChg chg="add del mod">
          <ac:chgData name="Keven Villeneuve" userId="d806e4b61edeeaf4" providerId="LiveId" clId="{CDCD4F0B-D35E-449F-A418-E324B6ADE468}" dt="2021-06-23T20:47:47.785" v="498" actId="478"/>
          <ac:grpSpMkLst>
            <pc:docMk/>
            <pc:sldMk cId="1037360336" sldId="293"/>
            <ac:grpSpMk id="3" creationId="{7DE2E26E-D510-4396-80BB-407CAAB90D38}"/>
          </ac:grpSpMkLst>
        </pc:grpChg>
        <pc:grpChg chg="add mod">
          <ac:chgData name="Keven Villeneuve" userId="d806e4b61edeeaf4" providerId="LiveId" clId="{CDCD4F0B-D35E-449F-A418-E324B6ADE468}" dt="2021-06-23T20:49:14.105" v="501" actId="164"/>
          <ac:grpSpMkLst>
            <pc:docMk/>
            <pc:sldMk cId="1037360336" sldId="293"/>
            <ac:grpSpMk id="8" creationId="{EA14C21B-ACBF-49D5-B424-7EDFC82D1AC9}"/>
          </ac:grpSpMkLst>
        </pc:grpChg>
        <pc:picChg chg="add mod">
          <ac:chgData name="Keven Villeneuve" userId="d806e4b61edeeaf4" providerId="LiveId" clId="{CDCD4F0B-D35E-449F-A418-E324B6ADE468}" dt="2021-06-23T20:49:14.105" v="501" actId="164"/>
          <ac:picMkLst>
            <pc:docMk/>
            <pc:sldMk cId="1037360336" sldId="293"/>
            <ac:picMk id="11" creationId="{279F92FA-4629-4160-B763-792C40FC1BA9}"/>
          </ac:picMkLst>
        </pc:picChg>
        <pc:picChg chg="add mod ord">
          <ac:chgData name="Keven Villeneuve" userId="d806e4b61edeeaf4" providerId="LiveId" clId="{CDCD4F0B-D35E-449F-A418-E324B6ADE468}" dt="2021-06-23T20:49:14.105" v="501" actId="164"/>
          <ac:picMkLst>
            <pc:docMk/>
            <pc:sldMk cId="1037360336" sldId="293"/>
            <ac:picMk id="12" creationId="{CF3DE900-92F2-46C9-BB43-7056E29575DF}"/>
          </ac:picMkLst>
        </pc:picChg>
      </pc:sldChg>
      <pc:sldChg chg="addSp delSp modSp mod modCm modNotesTx">
        <pc:chgData name="Keven Villeneuve" userId="d806e4b61edeeaf4" providerId="LiveId" clId="{CDCD4F0B-D35E-449F-A418-E324B6ADE468}" dt="2021-06-24T01:52:15.496" v="1072"/>
        <pc:sldMkLst>
          <pc:docMk/>
          <pc:sldMk cId="2444251579" sldId="294"/>
        </pc:sldMkLst>
        <pc:spChg chg="add mod">
          <ac:chgData name="Keven Villeneuve" userId="d806e4b61edeeaf4" providerId="LiveId" clId="{CDCD4F0B-D35E-449F-A418-E324B6ADE468}" dt="2021-06-23T19:36:21.536" v="39" actId="1076"/>
          <ac:spMkLst>
            <pc:docMk/>
            <pc:sldMk cId="2444251579" sldId="294"/>
            <ac:spMk id="11" creationId="{1B7F4E00-7D0D-4A53-AD76-A75A1A902A4C}"/>
          </ac:spMkLst>
        </pc:spChg>
        <pc:picChg chg="del">
          <ac:chgData name="Keven Villeneuve" userId="d806e4b61edeeaf4" providerId="LiveId" clId="{CDCD4F0B-D35E-449F-A418-E324B6ADE468}" dt="2021-06-23T19:36:16.447" v="38" actId="478"/>
          <ac:picMkLst>
            <pc:docMk/>
            <pc:sldMk cId="2444251579" sldId="294"/>
            <ac:picMk id="6" creationId="{A8C2F961-CA77-4517-94DB-581D53FF8553}"/>
          </ac:picMkLst>
        </pc:picChg>
        <pc:picChg chg="del mod">
          <ac:chgData name="Keven Villeneuve" userId="d806e4b61edeeaf4" providerId="LiveId" clId="{CDCD4F0B-D35E-449F-A418-E324B6ADE468}" dt="2021-06-24T01:39:48.309" v="749" actId="478"/>
          <ac:picMkLst>
            <pc:docMk/>
            <pc:sldMk cId="2444251579" sldId="294"/>
            <ac:picMk id="7" creationId="{3A5BF99E-F702-4B97-8395-747F29B5CD37}"/>
          </ac:picMkLst>
        </pc:picChg>
        <pc:picChg chg="add mod">
          <ac:chgData name="Keven Villeneuve" userId="d806e4b61edeeaf4" providerId="LiveId" clId="{CDCD4F0B-D35E-449F-A418-E324B6ADE468}" dt="2021-06-23T19:36:21.536" v="39" actId="1076"/>
          <ac:picMkLst>
            <pc:docMk/>
            <pc:sldMk cId="2444251579" sldId="294"/>
            <ac:picMk id="8" creationId="{81FE01B4-7532-43A0-B7C7-33260D3FFE20}"/>
          </ac:picMkLst>
        </pc:picChg>
        <pc:picChg chg="add mod">
          <ac:chgData name="Keven Villeneuve" userId="d806e4b61edeeaf4" providerId="LiveId" clId="{CDCD4F0B-D35E-449F-A418-E324B6ADE468}" dt="2021-06-24T01:39:48.779" v="750"/>
          <ac:picMkLst>
            <pc:docMk/>
            <pc:sldMk cId="2444251579" sldId="294"/>
            <ac:picMk id="13" creationId="{809D02A1-5BA3-4126-BCEE-C05D997425DD}"/>
          </ac:picMkLst>
        </pc:picChg>
      </pc:sldChg>
      <pc:sldChg chg="modNotesTx">
        <pc:chgData name="Keven Villeneuve" userId="d806e4b61edeeaf4" providerId="LiveId" clId="{CDCD4F0B-D35E-449F-A418-E324B6ADE468}" dt="2021-06-24T01:44:37.142" v="841" actId="20577"/>
        <pc:sldMkLst>
          <pc:docMk/>
          <pc:sldMk cId="1769320156" sldId="295"/>
        </pc:sldMkLst>
      </pc:sldChg>
      <pc:sldChg chg="delSp modSp mod addCm delCm modCm modNotesTx">
        <pc:chgData name="Keven Villeneuve" userId="d806e4b61edeeaf4" providerId="LiveId" clId="{CDCD4F0B-D35E-449F-A418-E324B6ADE468}" dt="2021-06-24T02:40:16.596" v="2144" actId="1592"/>
        <pc:sldMkLst>
          <pc:docMk/>
          <pc:sldMk cId="3850129915" sldId="297"/>
        </pc:sldMkLst>
        <pc:spChg chg="mod">
          <ac:chgData name="Keven Villeneuve" userId="d806e4b61edeeaf4" providerId="LiveId" clId="{CDCD4F0B-D35E-449F-A418-E324B6ADE468}" dt="2021-06-23T20:11:35.242" v="386" actId="1076"/>
          <ac:spMkLst>
            <pc:docMk/>
            <pc:sldMk cId="3850129915" sldId="297"/>
            <ac:spMk id="3" creationId="{BB929A3A-C9B8-4D28-B9B0-5A5496B8A77F}"/>
          </ac:spMkLst>
        </pc:spChg>
        <pc:picChg chg="del">
          <ac:chgData name="Keven Villeneuve" userId="d806e4b61edeeaf4" providerId="LiveId" clId="{CDCD4F0B-D35E-449F-A418-E324B6ADE468}" dt="2021-06-23T20:11:25.140" v="383" actId="478"/>
          <ac:picMkLst>
            <pc:docMk/>
            <pc:sldMk cId="3850129915" sldId="297"/>
            <ac:picMk id="8" creationId="{1679CE47-CFC3-493D-9FFE-E32B74D297C2}"/>
          </ac:picMkLst>
        </pc:picChg>
        <pc:picChg chg="mod">
          <ac:chgData name="Keven Villeneuve" userId="d806e4b61edeeaf4" providerId="LiveId" clId="{CDCD4F0B-D35E-449F-A418-E324B6ADE468}" dt="2021-06-23T20:11:27.321" v="384" actId="1076"/>
          <ac:picMkLst>
            <pc:docMk/>
            <pc:sldMk cId="3850129915" sldId="297"/>
            <ac:picMk id="11" creationId="{20F2B2E0-1BB1-430B-9301-418D3BB62AA0}"/>
          </ac:picMkLst>
        </pc:picChg>
      </pc:sldChg>
      <pc:sldChg chg="modSp mod delCm modNotesTx">
        <pc:chgData name="Keven Villeneuve" userId="d806e4b61edeeaf4" providerId="LiveId" clId="{CDCD4F0B-D35E-449F-A418-E324B6ADE468}" dt="2021-06-24T14:06:55.036" v="4557" actId="20577"/>
        <pc:sldMkLst>
          <pc:docMk/>
          <pc:sldMk cId="1386713814" sldId="298"/>
        </pc:sldMkLst>
        <pc:spChg chg="mod">
          <ac:chgData name="Keven Villeneuve" userId="d806e4b61edeeaf4" providerId="LiveId" clId="{CDCD4F0B-D35E-449F-A418-E324B6ADE468}" dt="2021-06-23T19:06:23.347" v="9" actId="20577"/>
          <ac:spMkLst>
            <pc:docMk/>
            <pc:sldMk cId="1386713814" sldId="298"/>
            <ac:spMk id="4" creationId="{78A89FEB-FACF-4163-B2D9-20FD6A602F0B}"/>
          </ac:spMkLst>
        </pc:spChg>
      </pc:sldChg>
      <pc:sldChg chg="addSp modSp mod">
        <pc:chgData name="Keven Villeneuve" userId="d806e4b61edeeaf4" providerId="LiveId" clId="{CDCD4F0B-D35E-449F-A418-E324B6ADE468}" dt="2021-06-23T20:12:40.728" v="392"/>
        <pc:sldMkLst>
          <pc:docMk/>
          <pc:sldMk cId="3725338099" sldId="299"/>
        </pc:sldMkLst>
        <pc:spChg chg="mod">
          <ac:chgData name="Keven Villeneuve" userId="d806e4b61edeeaf4" providerId="LiveId" clId="{CDCD4F0B-D35E-449F-A418-E324B6ADE468}" dt="2021-06-23T20:05:40.619" v="378"/>
          <ac:spMkLst>
            <pc:docMk/>
            <pc:sldMk cId="3725338099" sldId="299"/>
            <ac:spMk id="2" creationId="{954D3EDC-A9E9-4FB0-A93C-1FF870BFED70}"/>
          </ac:spMkLst>
        </pc:spChg>
        <pc:spChg chg="add mod">
          <ac:chgData name="Keven Villeneuve" userId="d806e4b61edeeaf4" providerId="LiveId" clId="{CDCD4F0B-D35E-449F-A418-E324B6ADE468}" dt="2021-06-23T20:12:40.728" v="392"/>
          <ac:spMkLst>
            <pc:docMk/>
            <pc:sldMk cId="3725338099" sldId="299"/>
            <ac:spMk id="5" creationId="{EEFA3095-437E-43C0-97F1-345DE7F93E11}"/>
          </ac:spMkLst>
        </pc:spChg>
        <pc:picChg chg="mod">
          <ac:chgData name="Keven Villeneuve" userId="d806e4b61edeeaf4" providerId="LiveId" clId="{CDCD4F0B-D35E-449F-A418-E324B6ADE468}" dt="2021-06-23T20:12:09.946" v="391" actId="1076"/>
          <ac:picMkLst>
            <pc:docMk/>
            <pc:sldMk cId="3725338099" sldId="299"/>
            <ac:picMk id="7" creationId="{624910C8-82D7-4F42-BF3B-EE5CDF70C9ED}"/>
          </ac:picMkLst>
        </pc:picChg>
        <pc:picChg chg="mod">
          <ac:chgData name="Keven Villeneuve" userId="d806e4b61edeeaf4" providerId="LiveId" clId="{CDCD4F0B-D35E-449F-A418-E324B6ADE468}" dt="2021-06-23T20:12:09.946" v="391" actId="1076"/>
          <ac:picMkLst>
            <pc:docMk/>
            <pc:sldMk cId="3725338099" sldId="299"/>
            <ac:picMk id="8" creationId="{2CC1FD67-D8C0-4545-AD75-656E22CB619F}"/>
          </ac:picMkLst>
        </pc:picChg>
      </pc:sldChg>
      <pc:sldChg chg="modSp mod addCm delCm modCm modNotesTx">
        <pc:chgData name="Keven Villeneuve" userId="d806e4b61edeeaf4" providerId="LiveId" clId="{CDCD4F0B-D35E-449F-A418-E324B6ADE468}" dt="2021-06-24T13:42:10.752" v="4187" actId="20577"/>
        <pc:sldMkLst>
          <pc:docMk/>
          <pc:sldMk cId="2733948097" sldId="300"/>
        </pc:sldMkLst>
        <pc:spChg chg="mod">
          <ac:chgData name="Keven Villeneuve" userId="d806e4b61edeeaf4" providerId="LiveId" clId="{CDCD4F0B-D35E-449F-A418-E324B6ADE468}" dt="2021-06-23T19:36:51.454" v="54" actId="20577"/>
          <ac:spMkLst>
            <pc:docMk/>
            <pc:sldMk cId="2733948097" sldId="300"/>
            <ac:spMk id="2" creationId="{954D3EDC-A9E9-4FB0-A93C-1FF870BFED70}"/>
          </ac:spMkLst>
        </pc:spChg>
        <pc:spChg chg="mod">
          <ac:chgData name="Keven Villeneuve" userId="d806e4b61edeeaf4" providerId="LiveId" clId="{CDCD4F0B-D35E-449F-A418-E324B6ADE468}" dt="2021-06-24T00:35:57.751" v="552" actId="20577"/>
          <ac:spMkLst>
            <pc:docMk/>
            <pc:sldMk cId="2733948097" sldId="300"/>
            <ac:spMk id="40" creationId="{8D4A783D-F97C-4803-A381-09783EB2A19D}"/>
          </ac:spMkLst>
        </pc:spChg>
      </pc:sldChg>
      <pc:sldChg chg="modNotesTx">
        <pc:chgData name="Keven Villeneuve" userId="d806e4b61edeeaf4" providerId="LiveId" clId="{CDCD4F0B-D35E-449F-A418-E324B6ADE468}" dt="2021-06-24T13:56:27.314" v="4413" actId="20577"/>
        <pc:sldMkLst>
          <pc:docMk/>
          <pc:sldMk cId="3895678842" sldId="303"/>
        </pc:sldMkLst>
      </pc:sldChg>
      <pc:sldChg chg="modNotesTx">
        <pc:chgData name="Keven Villeneuve" userId="d806e4b61edeeaf4" providerId="LiveId" clId="{CDCD4F0B-D35E-449F-A418-E324B6ADE468}" dt="2021-06-24T13:55:15.073" v="4397" actId="20577"/>
        <pc:sldMkLst>
          <pc:docMk/>
          <pc:sldMk cId="2595883472" sldId="304"/>
        </pc:sldMkLst>
      </pc:sldChg>
      <pc:sldChg chg="addCm delCm modCm modNotesTx">
        <pc:chgData name="Keven Villeneuve" userId="d806e4b61edeeaf4" providerId="LiveId" clId="{CDCD4F0B-D35E-449F-A418-E324B6ADE468}" dt="2021-06-24T03:15:34.035" v="2593" actId="1592"/>
        <pc:sldMkLst>
          <pc:docMk/>
          <pc:sldMk cId="2559633736" sldId="305"/>
        </pc:sldMkLst>
      </pc:sldChg>
      <pc:sldChg chg="modNotesTx">
        <pc:chgData name="Keven Villeneuve" userId="d806e4b61edeeaf4" providerId="LiveId" clId="{CDCD4F0B-D35E-449F-A418-E324B6ADE468}" dt="2021-06-24T03:26:27.396" v="2976" actId="20577"/>
        <pc:sldMkLst>
          <pc:docMk/>
          <pc:sldMk cId="2416763312" sldId="306"/>
        </pc:sldMkLst>
      </pc:sldChg>
      <pc:sldChg chg="modNotesTx">
        <pc:chgData name="Keven Villeneuve" userId="d806e4b61edeeaf4" providerId="LiveId" clId="{CDCD4F0B-D35E-449F-A418-E324B6ADE468}" dt="2021-06-24T03:27:01.058" v="3024" actId="20577"/>
        <pc:sldMkLst>
          <pc:docMk/>
          <pc:sldMk cId="1637486560" sldId="307"/>
        </pc:sldMkLst>
      </pc:sldChg>
      <pc:sldChg chg="addCm modCm modNotesTx">
        <pc:chgData name="Keven Villeneuve" userId="d806e4b61edeeaf4" providerId="LiveId" clId="{CDCD4F0B-D35E-449F-A418-E324B6ADE468}" dt="2021-06-24T03:27:51.114" v="3146" actId="20577"/>
        <pc:sldMkLst>
          <pc:docMk/>
          <pc:sldMk cId="689638216" sldId="308"/>
        </pc:sldMkLst>
      </pc:sldChg>
      <pc:sldChg chg="modNotesTx">
        <pc:chgData name="Keven Villeneuve" userId="d806e4b61edeeaf4" providerId="LiveId" clId="{CDCD4F0B-D35E-449F-A418-E324B6ADE468}" dt="2021-06-24T13:44:15.876" v="4292" actId="20577"/>
        <pc:sldMkLst>
          <pc:docMk/>
          <pc:sldMk cId="2730276022" sldId="309"/>
        </pc:sldMkLst>
      </pc:sldChg>
      <pc:sldChg chg="modSp mod modNotesTx">
        <pc:chgData name="Keven Villeneuve" userId="d806e4b61edeeaf4" providerId="LiveId" clId="{CDCD4F0B-D35E-449F-A418-E324B6ADE468}" dt="2021-06-24T14:07:27.884" v="4559" actId="20577"/>
        <pc:sldMkLst>
          <pc:docMk/>
          <pc:sldMk cId="2437088117" sldId="310"/>
        </pc:sldMkLst>
        <pc:spChg chg="mod">
          <ac:chgData name="Keven Villeneuve" userId="d806e4b61edeeaf4" providerId="LiveId" clId="{CDCD4F0B-D35E-449F-A418-E324B6ADE468}" dt="2021-06-24T01:08:23.116" v="626" actId="1035"/>
          <ac:spMkLst>
            <pc:docMk/>
            <pc:sldMk cId="2437088117" sldId="310"/>
            <ac:spMk id="29" creationId="{BBEBA3C7-588A-421A-B11F-D30B0018BD39}"/>
          </ac:spMkLst>
        </pc:spChg>
        <pc:spChg chg="mod">
          <ac:chgData name="Keven Villeneuve" userId="d806e4b61edeeaf4" providerId="LiveId" clId="{CDCD4F0B-D35E-449F-A418-E324B6ADE468}" dt="2021-06-24T01:08:05.744" v="614" actId="14100"/>
          <ac:spMkLst>
            <pc:docMk/>
            <pc:sldMk cId="2437088117" sldId="310"/>
            <ac:spMk id="31" creationId="{0C68A48A-12CA-4EFA-ADB7-7A06C5F5DEEC}"/>
          </ac:spMkLst>
        </pc:spChg>
        <pc:picChg chg="mod">
          <ac:chgData name="Keven Villeneuve" userId="d806e4b61edeeaf4" providerId="LiveId" clId="{CDCD4F0B-D35E-449F-A418-E324B6ADE468}" dt="2021-06-24T01:05:55.903" v="606" actId="1076"/>
          <ac:picMkLst>
            <pc:docMk/>
            <pc:sldMk cId="2437088117" sldId="310"/>
            <ac:picMk id="5" creationId="{EDE80B28-68FA-4FB4-A7FA-2886177B3C26}"/>
          </ac:picMkLst>
        </pc:picChg>
        <pc:picChg chg="mod">
          <ac:chgData name="Keven Villeneuve" userId="d806e4b61edeeaf4" providerId="LiveId" clId="{CDCD4F0B-D35E-449F-A418-E324B6ADE468}" dt="2021-06-24T01:05:58.139" v="607" actId="1076"/>
          <ac:picMkLst>
            <pc:docMk/>
            <pc:sldMk cId="2437088117" sldId="310"/>
            <ac:picMk id="8" creationId="{50B9AFF2-80F5-4A33-A0F1-59F031153485}"/>
          </ac:picMkLst>
        </pc:picChg>
        <pc:picChg chg="mod">
          <ac:chgData name="Keven Villeneuve" userId="d806e4b61edeeaf4" providerId="LiveId" clId="{CDCD4F0B-D35E-449F-A418-E324B6ADE468}" dt="2021-06-24T01:05:53.312" v="605" actId="1076"/>
          <ac:picMkLst>
            <pc:docMk/>
            <pc:sldMk cId="2437088117" sldId="310"/>
            <ac:picMk id="11" creationId="{44325212-E3BD-45C5-9526-C2B722FCBC39}"/>
          </ac:picMkLst>
        </pc:picChg>
        <pc:picChg chg="mod">
          <ac:chgData name="Keven Villeneuve" userId="d806e4b61edeeaf4" providerId="LiveId" clId="{CDCD4F0B-D35E-449F-A418-E324B6ADE468}" dt="2021-06-24T01:04:26.996" v="601" actId="1035"/>
          <ac:picMkLst>
            <pc:docMk/>
            <pc:sldMk cId="2437088117" sldId="310"/>
            <ac:picMk id="19" creationId="{6E88E555-6CD6-41B2-B5A1-05C87F285DB8}"/>
          </ac:picMkLst>
        </pc:picChg>
      </pc:sldChg>
    </pc:docChg>
  </pc:docChgLst>
  <pc:docChgLst>
    <pc:chgData name="Keven Villeneuve" userId="d806e4b61edeeaf4" providerId="Windows Live" clId="Web-{B16E6201-05FF-4F9B-8289-7F8CBB06159D}"/>
    <pc:docChg chg="modSld sldOrd">
      <pc:chgData name="Keven Villeneuve" userId="d806e4b61edeeaf4" providerId="Windows Live" clId="Web-{B16E6201-05FF-4F9B-8289-7F8CBB06159D}" dt="2021-06-23T18:54:00.246" v="59" actId="20577"/>
      <pc:docMkLst>
        <pc:docMk/>
      </pc:docMkLst>
      <pc:sldChg chg="addCm">
        <pc:chgData name="Keven Villeneuve" userId="d806e4b61edeeaf4" providerId="Windows Live" clId="Web-{B16E6201-05FF-4F9B-8289-7F8CBB06159D}" dt="2021-06-23T17:51:34.507" v="0"/>
        <pc:sldMkLst>
          <pc:docMk/>
          <pc:sldMk cId="3921745864" sldId="258"/>
        </pc:sldMkLst>
      </pc:sldChg>
      <pc:sldChg chg="ord">
        <pc:chgData name="Keven Villeneuve" userId="d806e4b61edeeaf4" providerId="Windows Live" clId="Web-{B16E6201-05FF-4F9B-8289-7F8CBB06159D}" dt="2021-06-23T17:54:55.073" v="1"/>
        <pc:sldMkLst>
          <pc:docMk/>
          <pc:sldMk cId="2955733923" sldId="279"/>
        </pc:sldMkLst>
      </pc:sldChg>
      <pc:sldChg chg="modNotes">
        <pc:chgData name="Keven Villeneuve" userId="d806e4b61edeeaf4" providerId="Windows Live" clId="Web-{B16E6201-05FF-4F9B-8289-7F8CBB06159D}" dt="2021-06-23T18:11:28.867" v="47"/>
        <pc:sldMkLst>
          <pc:docMk/>
          <pc:sldMk cId="3178200285" sldId="291"/>
        </pc:sldMkLst>
      </pc:sldChg>
      <pc:sldChg chg="addSp modSp">
        <pc:chgData name="Keven Villeneuve" userId="d806e4b61edeeaf4" providerId="Windows Live" clId="Web-{B16E6201-05FF-4F9B-8289-7F8CBB06159D}" dt="2021-06-23T18:54:00.246" v="59" actId="20577"/>
        <pc:sldMkLst>
          <pc:docMk/>
          <pc:sldMk cId="1386713814" sldId="298"/>
        </pc:sldMkLst>
        <pc:spChg chg="mod">
          <ac:chgData name="Keven Villeneuve" userId="d806e4b61edeeaf4" providerId="Windows Live" clId="Web-{B16E6201-05FF-4F9B-8289-7F8CBB06159D}" dt="2021-06-23T18:54:00.246" v="59" actId="20577"/>
          <ac:spMkLst>
            <pc:docMk/>
            <pc:sldMk cId="1386713814" sldId="298"/>
            <ac:spMk id="4" creationId="{78A89FEB-FACF-4163-B2D9-20FD6A602F0B}"/>
          </ac:spMkLst>
        </pc:spChg>
        <pc:picChg chg="add mod">
          <ac:chgData name="Keven Villeneuve" userId="d806e4b61edeeaf4" providerId="Windows Live" clId="Web-{B16E6201-05FF-4F9B-8289-7F8CBB06159D}" dt="2021-06-23T18:36:22.310" v="51" actId="14100"/>
          <ac:picMkLst>
            <pc:docMk/>
            <pc:sldMk cId="1386713814" sldId="298"/>
            <ac:picMk id="3" creationId="{D74BC87C-C20B-4782-9753-1449B66B5C8B}"/>
          </ac:picMkLst>
        </pc:picChg>
        <pc:picChg chg="add mod">
          <ac:chgData name="Keven Villeneuve" userId="d806e4b61edeeaf4" providerId="Windows Live" clId="Web-{B16E6201-05FF-4F9B-8289-7F8CBB06159D}" dt="2021-06-23T18:37:26.029" v="55" actId="1076"/>
          <ac:picMkLst>
            <pc:docMk/>
            <pc:sldMk cId="1386713814" sldId="298"/>
            <ac:picMk id="5" creationId="{7018E0C7-EEB6-4BCC-9D88-BF2EC847B20F}"/>
          </ac:picMkLst>
        </pc:picChg>
        <pc:picChg chg="add mod">
          <ac:chgData name="Keven Villeneuve" userId="d806e4b61edeeaf4" providerId="Windows Live" clId="Web-{B16E6201-05FF-4F9B-8289-7F8CBB06159D}" dt="2021-06-23T18:37:52.483" v="58" actId="14100"/>
          <ac:picMkLst>
            <pc:docMk/>
            <pc:sldMk cId="1386713814" sldId="298"/>
            <ac:picMk id="6" creationId="{109E586A-4768-4210-9E88-B0AC93E1E3BA}"/>
          </ac:picMkLst>
        </pc:picChg>
      </pc:sldChg>
    </pc:docChg>
  </pc:docChgLst>
  <pc:docChgLst>
    <pc:chgData name="Adrien Gruson" userId="56f094d6de07cb9c" providerId="Windows Live" clId="Web-{A495ABEF-58A8-4FA7-81B5-453E4ABD53B2}"/>
    <pc:docChg chg="addSld modSld sldOrd">
      <pc:chgData name="Adrien Gruson" userId="56f094d6de07cb9c" providerId="Windows Live" clId="Web-{A495ABEF-58A8-4FA7-81B5-453E4ABD53B2}" dt="2021-06-22T23:49:53.010" v="327"/>
      <pc:docMkLst>
        <pc:docMk/>
      </pc:docMkLst>
      <pc:sldChg chg="addCm">
        <pc:chgData name="Adrien Gruson" userId="56f094d6de07cb9c" providerId="Windows Live" clId="Web-{A495ABEF-58A8-4FA7-81B5-453E4ABD53B2}" dt="2021-06-22T22:25:56.060" v="1"/>
        <pc:sldMkLst>
          <pc:docMk/>
          <pc:sldMk cId="3921745864" sldId="258"/>
        </pc:sldMkLst>
      </pc:sldChg>
      <pc:sldChg chg="addCm">
        <pc:chgData name="Adrien Gruson" userId="56f094d6de07cb9c" providerId="Windows Live" clId="Web-{A495ABEF-58A8-4FA7-81B5-453E4ABD53B2}" dt="2021-06-22T22:31:13.135" v="5"/>
        <pc:sldMkLst>
          <pc:docMk/>
          <pc:sldMk cId="797113482" sldId="260"/>
        </pc:sldMkLst>
      </pc:sldChg>
      <pc:sldChg chg="ord addCm">
        <pc:chgData name="Adrien Gruson" userId="56f094d6de07cb9c" providerId="Windows Live" clId="Web-{A495ABEF-58A8-4FA7-81B5-453E4ABD53B2}" dt="2021-06-22T23:49:12.290" v="325"/>
        <pc:sldMkLst>
          <pc:docMk/>
          <pc:sldMk cId="1748919805" sldId="261"/>
        </pc:sldMkLst>
      </pc:sldChg>
      <pc:sldChg chg="addSp modSp addCm">
        <pc:chgData name="Adrien Gruson" userId="56f094d6de07cb9c" providerId="Windows Live" clId="Web-{A495ABEF-58A8-4FA7-81B5-453E4ABD53B2}" dt="2021-06-22T23:45:34.491" v="322" actId="1076"/>
        <pc:sldMkLst>
          <pc:docMk/>
          <pc:sldMk cId="2453165960" sldId="264"/>
        </pc:sldMkLst>
        <pc:picChg chg="add mod">
          <ac:chgData name="Adrien Gruson" userId="56f094d6de07cb9c" providerId="Windows Live" clId="Web-{A495ABEF-58A8-4FA7-81B5-453E4ABD53B2}" dt="2021-06-22T23:45:34.491" v="322" actId="1076"/>
          <ac:picMkLst>
            <pc:docMk/>
            <pc:sldMk cId="2453165960" sldId="264"/>
            <ac:picMk id="3" creationId="{25A3E867-D85F-40E1-A275-3A4C3F4BCFDB}"/>
          </ac:picMkLst>
        </pc:picChg>
      </pc:sldChg>
      <pc:sldChg chg="addCm modCm">
        <pc:chgData name="Adrien Gruson" userId="56f094d6de07cb9c" providerId="Windows Live" clId="Web-{A495ABEF-58A8-4FA7-81B5-453E4ABD53B2}" dt="2021-06-22T22:46:20.469" v="23"/>
        <pc:sldMkLst>
          <pc:docMk/>
          <pc:sldMk cId="1171471162" sldId="265"/>
        </pc:sldMkLst>
      </pc:sldChg>
      <pc:sldChg chg="ord addCm">
        <pc:chgData name="Adrien Gruson" userId="56f094d6de07cb9c" providerId="Windows Live" clId="Web-{A495ABEF-58A8-4FA7-81B5-453E4ABD53B2}" dt="2021-06-22T22:49:13.498" v="110"/>
        <pc:sldMkLst>
          <pc:docMk/>
          <pc:sldMk cId="245745952" sldId="268"/>
        </pc:sldMkLst>
      </pc:sldChg>
      <pc:sldChg chg="addCm">
        <pc:chgData name="Adrien Gruson" userId="56f094d6de07cb9c" providerId="Windows Live" clId="Web-{A495ABEF-58A8-4FA7-81B5-453E4ABD53B2}" dt="2021-06-22T22:28:13.590" v="4"/>
        <pc:sldMkLst>
          <pc:docMk/>
          <pc:sldMk cId="266521923" sldId="270"/>
        </pc:sldMkLst>
      </pc:sldChg>
      <pc:sldChg chg="addCm modNotes">
        <pc:chgData name="Adrien Gruson" userId="56f094d6de07cb9c" providerId="Windows Live" clId="Web-{A495ABEF-58A8-4FA7-81B5-453E4ABD53B2}" dt="2021-06-22T23:18:08.558" v="251"/>
        <pc:sldMkLst>
          <pc:docMk/>
          <pc:sldMk cId="723276579" sldId="277"/>
        </pc:sldMkLst>
      </pc:sldChg>
      <pc:sldChg chg="addCm">
        <pc:chgData name="Adrien Gruson" userId="56f094d6de07cb9c" providerId="Windows Live" clId="Web-{A495ABEF-58A8-4FA7-81B5-453E4ABD53B2}" dt="2021-06-22T23:43:48.974" v="317"/>
        <pc:sldMkLst>
          <pc:docMk/>
          <pc:sldMk cId="2955733923" sldId="279"/>
        </pc:sldMkLst>
      </pc:sldChg>
      <pc:sldChg chg="addCm">
        <pc:chgData name="Adrien Gruson" userId="56f094d6de07cb9c" providerId="Windows Live" clId="Web-{A495ABEF-58A8-4FA7-81B5-453E4ABD53B2}" dt="2021-06-22T22:26:38.060" v="2"/>
        <pc:sldMkLst>
          <pc:docMk/>
          <pc:sldMk cId="495694011" sldId="281"/>
        </pc:sldMkLst>
      </pc:sldChg>
      <pc:sldChg chg="modSp">
        <pc:chgData name="Adrien Gruson" userId="56f094d6de07cb9c" providerId="Windows Live" clId="Web-{A495ABEF-58A8-4FA7-81B5-453E4ABD53B2}" dt="2021-06-22T22:35:35.163" v="9" actId="1076"/>
        <pc:sldMkLst>
          <pc:docMk/>
          <pc:sldMk cId="418674618" sldId="282"/>
        </pc:sldMkLst>
        <pc:picChg chg="mod">
          <ac:chgData name="Adrien Gruson" userId="56f094d6de07cb9c" providerId="Windows Live" clId="Web-{A495ABEF-58A8-4FA7-81B5-453E4ABD53B2}" dt="2021-06-22T22:35:35.163" v="9" actId="1076"/>
          <ac:picMkLst>
            <pc:docMk/>
            <pc:sldMk cId="418674618" sldId="282"/>
            <ac:picMk id="11" creationId="{8FCD9FE3-4899-4FAE-BE2F-E0C0C577CA07}"/>
          </ac:picMkLst>
        </pc:picChg>
      </pc:sldChg>
      <pc:sldChg chg="addCm modNotes">
        <pc:chgData name="Adrien Gruson" userId="56f094d6de07cb9c" providerId="Windows Live" clId="Web-{A495ABEF-58A8-4FA7-81B5-453E4ABD53B2}" dt="2021-06-22T23:16:51.371" v="201"/>
        <pc:sldMkLst>
          <pc:docMk/>
          <pc:sldMk cId="4062079033" sldId="285"/>
        </pc:sldMkLst>
      </pc:sldChg>
      <pc:sldChg chg="addCm">
        <pc:chgData name="Adrien Gruson" userId="56f094d6de07cb9c" providerId="Windows Live" clId="Web-{A495ABEF-58A8-4FA7-81B5-453E4ABD53B2}" dt="2021-06-22T23:44:39.131" v="318"/>
        <pc:sldMkLst>
          <pc:docMk/>
          <pc:sldMk cId="3404659930" sldId="287"/>
        </pc:sldMkLst>
      </pc:sldChg>
      <pc:sldChg chg="addCm modNotes">
        <pc:chgData name="Adrien Gruson" userId="56f094d6de07cb9c" providerId="Windows Live" clId="Web-{A495ABEF-58A8-4FA7-81B5-453E4ABD53B2}" dt="2021-06-22T23:15:30.544" v="176"/>
        <pc:sldMkLst>
          <pc:docMk/>
          <pc:sldMk cId="3989509812" sldId="288"/>
        </pc:sldMkLst>
      </pc:sldChg>
      <pc:sldChg chg="addCm modCm">
        <pc:chgData name="Adrien Gruson" userId="56f094d6de07cb9c" providerId="Windows Live" clId="Web-{A495ABEF-58A8-4FA7-81B5-453E4ABD53B2}" dt="2021-06-22T22:40:26.160" v="18"/>
        <pc:sldMkLst>
          <pc:docMk/>
          <pc:sldMk cId="3178200285" sldId="291"/>
        </pc:sldMkLst>
      </pc:sldChg>
      <pc:sldChg chg="addCm modNotes">
        <pc:chgData name="Adrien Gruson" userId="56f094d6de07cb9c" providerId="Windows Live" clId="Web-{A495ABEF-58A8-4FA7-81B5-453E4ABD53B2}" dt="2021-06-22T22:48:06.734" v="109"/>
        <pc:sldMkLst>
          <pc:docMk/>
          <pc:sldMk cId="1037360336" sldId="293"/>
        </pc:sldMkLst>
      </pc:sldChg>
      <pc:sldChg chg="addCm">
        <pc:chgData name="Adrien Gruson" userId="56f094d6de07cb9c" providerId="Windows Live" clId="Web-{A495ABEF-58A8-4FA7-81B5-453E4ABD53B2}" dt="2021-06-22T22:34:51.383" v="8"/>
        <pc:sldMkLst>
          <pc:docMk/>
          <pc:sldMk cId="2444251579" sldId="294"/>
        </pc:sldMkLst>
      </pc:sldChg>
      <pc:sldChg chg="addCm modCm">
        <pc:chgData name="Adrien Gruson" userId="56f094d6de07cb9c" providerId="Windows Live" clId="Web-{A495ABEF-58A8-4FA7-81B5-453E4ABD53B2}" dt="2021-06-22T22:41:36.910" v="21"/>
        <pc:sldMkLst>
          <pc:docMk/>
          <pc:sldMk cId="3850129915" sldId="297"/>
        </pc:sldMkLst>
      </pc:sldChg>
      <pc:sldChg chg="addSp delSp modSp addCm modNotes">
        <pc:chgData name="Adrien Gruson" userId="56f094d6de07cb9c" providerId="Windows Live" clId="Web-{A495ABEF-58A8-4FA7-81B5-453E4ABD53B2}" dt="2021-06-22T23:49:53.010" v="327"/>
        <pc:sldMkLst>
          <pc:docMk/>
          <pc:sldMk cId="1386713814" sldId="298"/>
        </pc:sldMkLst>
        <pc:spChg chg="add del mod">
          <ac:chgData name="Adrien Gruson" userId="56f094d6de07cb9c" providerId="Windows Live" clId="Web-{A495ABEF-58A8-4FA7-81B5-453E4ABD53B2}" dt="2021-06-22T23:22:28.180" v="276"/>
          <ac:spMkLst>
            <pc:docMk/>
            <pc:sldMk cId="1386713814" sldId="298"/>
            <ac:spMk id="7" creationId="{CB80D6BC-B01B-4065-BF90-B1BD522DB2B5}"/>
          </ac:spMkLst>
        </pc:spChg>
        <pc:spChg chg="add del mod">
          <ac:chgData name="Adrien Gruson" userId="56f094d6de07cb9c" providerId="Windows Live" clId="Web-{A495ABEF-58A8-4FA7-81B5-453E4ABD53B2}" dt="2021-06-22T23:22:29.071" v="277"/>
          <ac:spMkLst>
            <pc:docMk/>
            <pc:sldMk cId="1386713814" sldId="298"/>
            <ac:spMk id="9" creationId="{B93EE523-F224-4A53-8E3D-B6CF6498E34A}"/>
          </ac:spMkLst>
        </pc:spChg>
        <pc:spChg chg="add mod">
          <ac:chgData name="Adrien Gruson" userId="56f094d6de07cb9c" providerId="Windows Live" clId="Web-{A495ABEF-58A8-4FA7-81B5-453E4ABD53B2}" dt="2021-06-22T23:23:30.023" v="298" actId="1076"/>
          <ac:spMkLst>
            <pc:docMk/>
            <pc:sldMk cId="1386713814" sldId="298"/>
            <ac:spMk id="11" creationId="{F0426835-737F-4A02-B5B0-4C6DBC027FDD}"/>
          </ac:spMkLst>
        </pc:spChg>
        <pc:picChg chg="add del mod">
          <ac:chgData name="Adrien Gruson" userId="56f094d6de07cb9c" providerId="Windows Live" clId="Web-{A495ABEF-58A8-4FA7-81B5-453E4ABD53B2}" dt="2021-06-22T23:23:26.461" v="296"/>
          <ac:picMkLst>
            <pc:docMk/>
            <pc:sldMk cId="1386713814" sldId="298"/>
            <ac:picMk id="3" creationId="{DCD27281-A0CC-4987-9918-1C1B67F3FC16}"/>
          </ac:picMkLst>
        </pc:picChg>
        <pc:picChg chg="add mod ord modCrop">
          <ac:chgData name="Adrien Gruson" userId="56f094d6de07cb9c" providerId="Windows Live" clId="Web-{A495ABEF-58A8-4FA7-81B5-453E4ABD53B2}" dt="2021-06-22T23:23:30.023" v="297" actId="1076"/>
          <ac:picMkLst>
            <pc:docMk/>
            <pc:sldMk cId="1386713814" sldId="298"/>
            <ac:picMk id="13" creationId="{11C7A4A4-8B92-4470-8FD6-BA53D3F952E4}"/>
          </ac:picMkLst>
        </pc:picChg>
      </pc:sldChg>
      <pc:sldChg chg="addSp modSp add ord replId addCm">
        <pc:chgData name="Adrien Gruson" userId="56f094d6de07cb9c" providerId="Windows Live" clId="Web-{A495ABEF-58A8-4FA7-81B5-453E4ABD53B2}" dt="2021-06-22T23:48:23.555" v="323"/>
        <pc:sldMkLst>
          <pc:docMk/>
          <pc:sldMk cId="3725338099" sldId="299"/>
        </pc:sldMkLst>
        <pc:picChg chg="add mod modCrop">
          <ac:chgData name="Adrien Gruson" userId="56f094d6de07cb9c" providerId="Windows Live" clId="Web-{A495ABEF-58A8-4FA7-81B5-453E4ABD53B2}" dt="2021-06-22T23:21:09.900" v="266" actId="1076"/>
          <ac:picMkLst>
            <pc:docMk/>
            <pc:sldMk cId="3725338099" sldId="299"/>
            <ac:picMk id="5" creationId="{2F15D955-B5CF-4076-83C8-B1EFA67D9BA2}"/>
          </ac:picMkLst>
        </pc:picChg>
        <pc:picChg chg="mod modCrop">
          <ac:chgData name="Adrien Gruson" userId="56f094d6de07cb9c" providerId="Windows Live" clId="Web-{A495ABEF-58A8-4FA7-81B5-453E4ABD53B2}" dt="2021-06-22T23:21:01.259" v="264" actId="1076"/>
          <ac:picMkLst>
            <pc:docMk/>
            <pc:sldMk cId="3725338099" sldId="299"/>
            <ac:picMk id="6" creationId="{BE0948C1-02D4-4483-85B0-87CA107985C5}"/>
          </ac:picMkLst>
        </pc:picChg>
      </pc:sldChg>
    </pc:docChg>
  </pc:docChgLst>
  <pc:docChgLst>
    <pc:chgData name="Keven Villeneuve" userId="d806e4b61edeeaf4" providerId="LiveId" clId="{24223245-EF64-433E-A501-6AB965C8F696}"/>
    <pc:docChg chg="undo redo custSel addSld delSld modSld modSection">
      <pc:chgData name="Keven Villeneuve" userId="d806e4b61edeeaf4" providerId="LiveId" clId="{24223245-EF64-433E-A501-6AB965C8F696}" dt="2021-06-26T21:56:24.029" v="5195" actId="20577"/>
      <pc:docMkLst>
        <pc:docMk/>
      </pc:docMkLst>
      <pc:sldChg chg="modSp mod modNotesTx">
        <pc:chgData name="Keven Villeneuve" userId="d806e4b61edeeaf4" providerId="LiveId" clId="{24223245-EF64-433E-A501-6AB965C8F696}" dt="2021-06-26T19:28:29.743" v="3612" actId="20577"/>
        <pc:sldMkLst>
          <pc:docMk/>
          <pc:sldMk cId="868689808" sldId="256"/>
        </pc:sldMkLst>
        <pc:spChg chg="mod">
          <ac:chgData name="Keven Villeneuve" userId="d806e4b61edeeaf4" providerId="LiveId" clId="{24223245-EF64-433E-A501-6AB965C8F696}" dt="2021-06-25T15:48:55.515" v="27" actId="113"/>
          <ac:spMkLst>
            <pc:docMk/>
            <pc:sldMk cId="868689808" sldId="256"/>
            <ac:spMk id="2" creationId="{6A06D3D2-A62B-4FBB-B081-E4768B093C5F}"/>
          </ac:spMkLst>
        </pc:spChg>
      </pc:sldChg>
      <pc:sldChg chg="modSp mod">
        <pc:chgData name="Keven Villeneuve" userId="d806e4b61edeeaf4" providerId="LiveId" clId="{24223245-EF64-433E-A501-6AB965C8F696}" dt="2021-06-25T15:47:01.182" v="1" actId="113"/>
        <pc:sldMkLst>
          <pc:docMk/>
          <pc:sldMk cId="3921745864" sldId="258"/>
        </pc:sldMkLst>
        <pc:spChg chg="mod">
          <ac:chgData name="Keven Villeneuve" userId="d806e4b61edeeaf4" providerId="LiveId" clId="{24223245-EF64-433E-A501-6AB965C8F696}" dt="2021-06-25T15:47:01.182" v="1" actId="113"/>
          <ac:spMkLst>
            <pc:docMk/>
            <pc:sldMk cId="3921745864" sldId="258"/>
            <ac:spMk id="2" creationId="{B56F241D-D1CA-4341-B5A9-37F6570B0C87}"/>
          </ac:spMkLst>
        </pc:spChg>
      </pc:sldChg>
      <pc:sldChg chg="modSp mod modNotesTx">
        <pc:chgData name="Keven Villeneuve" userId="d806e4b61edeeaf4" providerId="LiveId" clId="{24223245-EF64-433E-A501-6AB965C8F696}" dt="2021-06-26T20:53:12.812" v="5068" actId="14100"/>
        <pc:sldMkLst>
          <pc:docMk/>
          <pc:sldMk cId="797113482" sldId="260"/>
        </pc:sldMkLst>
        <pc:spChg chg="mod">
          <ac:chgData name="Keven Villeneuve" userId="d806e4b61edeeaf4" providerId="LiveId" clId="{24223245-EF64-433E-A501-6AB965C8F696}" dt="2021-06-25T15:47:29.353" v="7" actId="113"/>
          <ac:spMkLst>
            <pc:docMk/>
            <pc:sldMk cId="797113482" sldId="260"/>
            <ac:spMk id="2" creationId="{F22A7EF1-34EF-4F11-998C-08D0B823A673}"/>
          </ac:spMkLst>
        </pc:spChg>
        <pc:spChg chg="mod">
          <ac:chgData name="Keven Villeneuve" userId="d806e4b61edeeaf4" providerId="LiveId" clId="{24223245-EF64-433E-A501-6AB965C8F696}" dt="2021-06-25T16:17:23.504" v="1438" actId="1036"/>
          <ac:spMkLst>
            <pc:docMk/>
            <pc:sldMk cId="797113482" sldId="260"/>
            <ac:spMk id="22" creationId="{FDDD4C66-97F5-4EA2-8A6F-DDB75E2E861C}"/>
          </ac:spMkLst>
        </pc:spChg>
        <pc:cxnChg chg="mod">
          <ac:chgData name="Keven Villeneuve" userId="d806e4b61edeeaf4" providerId="LiveId" clId="{24223245-EF64-433E-A501-6AB965C8F696}" dt="2021-06-26T20:53:12.812" v="5068" actId="14100"/>
          <ac:cxnSpMkLst>
            <pc:docMk/>
            <pc:sldMk cId="797113482" sldId="260"/>
            <ac:cxnSpMk id="28" creationId="{FD42B084-2418-4FF5-B447-43975A6190C5}"/>
          </ac:cxnSpMkLst>
        </pc:cxnChg>
        <pc:cxnChg chg="mod">
          <ac:chgData name="Keven Villeneuve" userId="d806e4b61edeeaf4" providerId="LiveId" clId="{24223245-EF64-433E-A501-6AB965C8F696}" dt="2021-06-25T16:44:04.038" v="1597" actId="208"/>
          <ac:cxnSpMkLst>
            <pc:docMk/>
            <pc:sldMk cId="797113482" sldId="260"/>
            <ac:cxnSpMk id="29" creationId="{4BB0A78A-6A67-4A35-8F33-BC7F77AC4613}"/>
          </ac:cxnSpMkLst>
        </pc:cxnChg>
      </pc:sldChg>
      <pc:sldChg chg="modSp mod addCm modCm modNotesTx">
        <pc:chgData name="Keven Villeneuve" userId="d806e4b61edeeaf4" providerId="LiveId" clId="{24223245-EF64-433E-A501-6AB965C8F696}" dt="2021-06-26T20:14:53.254" v="5017" actId="5793"/>
        <pc:sldMkLst>
          <pc:docMk/>
          <pc:sldMk cId="3476011416" sldId="262"/>
        </pc:sldMkLst>
        <pc:spChg chg="mod">
          <ac:chgData name="Keven Villeneuve" userId="d806e4b61edeeaf4" providerId="LiveId" clId="{24223245-EF64-433E-A501-6AB965C8F696}" dt="2021-06-25T15:48:07.653" v="19" actId="113"/>
          <ac:spMkLst>
            <pc:docMk/>
            <pc:sldMk cId="3476011416" sldId="262"/>
            <ac:spMk id="2" creationId="{C975967E-CDEE-4807-B6E5-B6C77F1D0E5B}"/>
          </ac:spMkLst>
        </pc:spChg>
        <pc:spChg chg="mod">
          <ac:chgData name="Keven Villeneuve" userId="d806e4b61edeeaf4" providerId="LiveId" clId="{24223245-EF64-433E-A501-6AB965C8F696}" dt="2021-06-26T20:14:53.254" v="5017" actId="5793"/>
          <ac:spMkLst>
            <pc:docMk/>
            <pc:sldMk cId="3476011416" sldId="262"/>
            <ac:spMk id="3" creationId="{628FF61D-7876-44E3-B17B-F76399EDFA6E}"/>
          </ac:spMkLst>
        </pc:spChg>
      </pc:sldChg>
      <pc:sldChg chg="modSp mod modNotesTx">
        <pc:chgData name="Keven Villeneuve" userId="d806e4b61edeeaf4" providerId="LiveId" clId="{24223245-EF64-433E-A501-6AB965C8F696}" dt="2021-06-26T20:12:17.002" v="4983" actId="20577"/>
        <pc:sldMkLst>
          <pc:docMk/>
          <pc:sldMk cId="245745952" sldId="268"/>
        </pc:sldMkLst>
        <pc:spChg chg="mod">
          <ac:chgData name="Keven Villeneuve" userId="d806e4b61edeeaf4" providerId="LiveId" clId="{24223245-EF64-433E-A501-6AB965C8F696}" dt="2021-06-25T15:47:55.246" v="16" actId="113"/>
          <ac:spMkLst>
            <pc:docMk/>
            <pc:sldMk cId="245745952" sldId="268"/>
            <ac:spMk id="2" creationId="{301E38FB-C5C7-49A5-ACD9-EEEFD9885B0B}"/>
          </ac:spMkLst>
        </pc:spChg>
      </pc:sldChg>
      <pc:sldChg chg="modSp mod">
        <pc:chgData name="Keven Villeneuve" userId="d806e4b61edeeaf4" providerId="LiveId" clId="{24223245-EF64-433E-A501-6AB965C8F696}" dt="2021-06-25T15:47:50.237" v="14" actId="113"/>
        <pc:sldMkLst>
          <pc:docMk/>
          <pc:sldMk cId="266521923" sldId="270"/>
        </pc:sldMkLst>
        <pc:spChg chg="mod">
          <ac:chgData name="Keven Villeneuve" userId="d806e4b61edeeaf4" providerId="LiveId" clId="{24223245-EF64-433E-A501-6AB965C8F696}" dt="2021-06-25T15:47:50.237" v="14" actId="113"/>
          <ac:spMkLst>
            <pc:docMk/>
            <pc:sldMk cId="266521923" sldId="270"/>
            <ac:spMk id="2" creationId="{F22A7EF1-34EF-4F11-998C-08D0B823A673}"/>
          </ac:spMkLst>
        </pc:spChg>
      </pc:sldChg>
      <pc:sldChg chg="modSp mod">
        <pc:chgData name="Keven Villeneuve" userId="d806e4b61edeeaf4" providerId="LiveId" clId="{24223245-EF64-433E-A501-6AB965C8F696}" dt="2021-06-25T16:48:05.114" v="1631" actId="1037"/>
        <pc:sldMkLst>
          <pc:docMk/>
          <pc:sldMk cId="1628094473" sldId="273"/>
        </pc:sldMkLst>
        <pc:spChg chg="mod">
          <ac:chgData name="Keven Villeneuve" userId="d806e4b61edeeaf4" providerId="LiveId" clId="{24223245-EF64-433E-A501-6AB965C8F696}" dt="2021-06-25T16:48:00.137" v="1625" actId="1037"/>
          <ac:spMkLst>
            <pc:docMk/>
            <pc:sldMk cId="1628094473" sldId="273"/>
            <ac:spMk id="69" creationId="{4E565F9A-A9B1-48B7-A25D-BA08718C9EA9}"/>
          </ac:spMkLst>
        </pc:spChg>
        <pc:spChg chg="mod">
          <ac:chgData name="Keven Villeneuve" userId="d806e4b61edeeaf4" providerId="LiveId" clId="{24223245-EF64-433E-A501-6AB965C8F696}" dt="2021-06-25T16:47:52.862" v="1615" actId="1038"/>
          <ac:spMkLst>
            <pc:docMk/>
            <pc:sldMk cId="1628094473" sldId="273"/>
            <ac:spMk id="71" creationId="{6CC4C0D2-1A97-44E0-B862-AC5E6B1B259D}"/>
          </ac:spMkLst>
        </pc:spChg>
        <pc:spChg chg="mod">
          <ac:chgData name="Keven Villeneuve" userId="d806e4b61edeeaf4" providerId="LiveId" clId="{24223245-EF64-433E-A501-6AB965C8F696}" dt="2021-06-25T16:48:05.114" v="1631" actId="1037"/>
          <ac:spMkLst>
            <pc:docMk/>
            <pc:sldMk cId="1628094473" sldId="273"/>
            <ac:spMk id="72" creationId="{142347D6-2303-4F3C-B38E-A39482E0ADFE}"/>
          </ac:spMkLst>
        </pc:spChg>
        <pc:grpChg chg="mod">
          <ac:chgData name="Keven Villeneuve" userId="d806e4b61edeeaf4" providerId="LiveId" clId="{24223245-EF64-433E-A501-6AB965C8F696}" dt="2021-06-25T16:47:50.667" v="1613" actId="1038"/>
          <ac:grpSpMkLst>
            <pc:docMk/>
            <pc:sldMk cId="1628094473" sldId="273"/>
            <ac:grpSpMk id="65" creationId="{B9700000-50A8-4CCE-95FA-B99473461EC0}"/>
          </ac:grpSpMkLst>
        </pc:grpChg>
      </pc:sldChg>
      <pc:sldChg chg="modSp mod modCm">
        <pc:chgData name="Keven Villeneuve" userId="d806e4b61edeeaf4" providerId="LiveId" clId="{24223245-EF64-433E-A501-6AB965C8F696}" dt="2021-06-25T15:48:10.683" v="20" actId="113"/>
        <pc:sldMkLst>
          <pc:docMk/>
          <pc:sldMk cId="4014981030" sldId="277"/>
        </pc:sldMkLst>
        <pc:spChg chg="mod">
          <ac:chgData name="Keven Villeneuve" userId="d806e4b61edeeaf4" providerId="LiveId" clId="{24223245-EF64-433E-A501-6AB965C8F696}" dt="2021-06-25T15:48:10.683" v="20" actId="113"/>
          <ac:spMkLst>
            <pc:docMk/>
            <pc:sldMk cId="4014981030" sldId="277"/>
            <ac:spMk id="2" creationId="{301E38FB-C5C7-49A5-ACD9-EEEFD9885B0B}"/>
          </ac:spMkLst>
        </pc:spChg>
      </pc:sldChg>
      <pc:sldChg chg="addSp delSp modSp mod">
        <pc:chgData name="Keven Villeneuve" userId="d806e4b61edeeaf4" providerId="LiveId" clId="{24223245-EF64-433E-A501-6AB965C8F696}" dt="2021-06-25T16:10:40.951" v="1327" actId="1076"/>
        <pc:sldMkLst>
          <pc:docMk/>
          <pc:sldMk cId="2955733923" sldId="279"/>
        </pc:sldMkLst>
        <pc:spChg chg="add mod">
          <ac:chgData name="Keven Villeneuve" userId="d806e4b61edeeaf4" providerId="LiveId" clId="{24223245-EF64-433E-A501-6AB965C8F696}" dt="2021-06-25T16:10:40.951" v="1327" actId="1076"/>
          <ac:spMkLst>
            <pc:docMk/>
            <pc:sldMk cId="2955733923" sldId="279"/>
            <ac:spMk id="2" creationId="{E5EE4A0D-275F-4447-BCE6-2D2F0026BD53}"/>
          </ac:spMkLst>
        </pc:spChg>
        <pc:spChg chg="mod">
          <ac:chgData name="Keven Villeneuve" userId="d806e4b61edeeaf4" providerId="LiveId" clId="{24223245-EF64-433E-A501-6AB965C8F696}" dt="2021-06-25T15:47:34.973" v="9" actId="113"/>
          <ac:spMkLst>
            <pc:docMk/>
            <pc:sldMk cId="2955733923" sldId="279"/>
            <ac:spMk id="8" creationId="{A322F4B0-7E0A-4AB5-8C70-3BFE7551E2C7}"/>
          </ac:spMkLst>
        </pc:spChg>
        <pc:picChg chg="del">
          <ac:chgData name="Keven Villeneuve" userId="d806e4b61edeeaf4" providerId="LiveId" clId="{24223245-EF64-433E-A501-6AB965C8F696}" dt="2021-06-25T16:10:39.112" v="1326" actId="478"/>
          <ac:picMkLst>
            <pc:docMk/>
            <pc:sldMk cId="2955733923" sldId="279"/>
            <ac:picMk id="4" creationId="{4F678503-2042-4C6D-8133-BEAF13D69659}"/>
          </ac:picMkLst>
        </pc:picChg>
      </pc:sldChg>
      <pc:sldChg chg="addSp modSp mod modAnim modNotesTx">
        <pc:chgData name="Keven Villeneuve" userId="d806e4b61edeeaf4" providerId="LiveId" clId="{24223245-EF64-433E-A501-6AB965C8F696}" dt="2021-06-26T20:54:55.519" v="5074" actId="14100"/>
        <pc:sldMkLst>
          <pc:docMk/>
          <pc:sldMk cId="418674618" sldId="282"/>
        </pc:sldMkLst>
        <pc:spChg chg="mod">
          <ac:chgData name="Keven Villeneuve" userId="d806e4b61edeeaf4" providerId="LiveId" clId="{24223245-EF64-433E-A501-6AB965C8F696}" dt="2021-06-25T15:47:43.042" v="12" actId="113"/>
          <ac:spMkLst>
            <pc:docMk/>
            <pc:sldMk cId="418674618" sldId="282"/>
            <ac:spMk id="2" creationId="{301E38FB-C5C7-49A5-ACD9-EEEFD9885B0B}"/>
          </ac:spMkLst>
        </pc:spChg>
        <pc:spChg chg="add mod">
          <ac:chgData name="Keven Villeneuve" userId="d806e4b61edeeaf4" providerId="LiveId" clId="{24223245-EF64-433E-A501-6AB965C8F696}" dt="2021-06-25T17:53:14.662" v="2347" actId="17032"/>
          <ac:spMkLst>
            <pc:docMk/>
            <pc:sldMk cId="418674618" sldId="282"/>
            <ac:spMk id="23" creationId="{29DED854-71CF-4D0D-8A16-8C550564E457}"/>
          </ac:spMkLst>
        </pc:spChg>
        <pc:spChg chg="add mod">
          <ac:chgData name="Keven Villeneuve" userId="d806e4b61edeeaf4" providerId="LiveId" clId="{24223245-EF64-433E-A501-6AB965C8F696}" dt="2021-06-25T17:54:09.540" v="2364" actId="20577"/>
          <ac:spMkLst>
            <pc:docMk/>
            <pc:sldMk cId="418674618" sldId="282"/>
            <ac:spMk id="25" creationId="{D2DCEC48-026F-4F78-9950-16657203A90C}"/>
          </ac:spMkLst>
        </pc:spChg>
        <pc:spChg chg="add mod">
          <ac:chgData name="Keven Villeneuve" userId="d806e4b61edeeaf4" providerId="LiveId" clId="{24223245-EF64-433E-A501-6AB965C8F696}" dt="2021-06-25T17:51:30.739" v="2346" actId="1036"/>
          <ac:spMkLst>
            <pc:docMk/>
            <pc:sldMk cId="418674618" sldId="282"/>
            <ac:spMk id="26" creationId="{796CB890-04A9-42BC-8CF2-4D10B3BF663A}"/>
          </ac:spMkLst>
        </pc:spChg>
        <pc:cxnChg chg="mod">
          <ac:chgData name="Keven Villeneuve" userId="d806e4b61edeeaf4" providerId="LiveId" clId="{24223245-EF64-433E-A501-6AB965C8F696}" dt="2021-06-26T20:54:55.519" v="5074" actId="14100"/>
          <ac:cxnSpMkLst>
            <pc:docMk/>
            <pc:sldMk cId="418674618" sldId="282"/>
            <ac:cxnSpMk id="37" creationId="{4FE56E95-B43D-4038-A24C-39D5413CC754}"/>
          </ac:cxnSpMkLst>
        </pc:cxnChg>
      </pc:sldChg>
      <pc:sldChg chg="addSp delSp modSp mod modNotesTx">
        <pc:chgData name="Keven Villeneuve" userId="d806e4b61edeeaf4" providerId="LiveId" clId="{24223245-EF64-433E-A501-6AB965C8F696}" dt="2021-06-26T21:23:09.497" v="5188" actId="166"/>
        <pc:sldMkLst>
          <pc:docMk/>
          <pc:sldMk cId="4062079033" sldId="285"/>
        </pc:sldMkLst>
        <pc:spChg chg="mod">
          <ac:chgData name="Keven Villeneuve" userId="d806e4b61edeeaf4" providerId="LiveId" clId="{24223245-EF64-433E-A501-6AB965C8F696}" dt="2021-06-25T15:47:47.333" v="13" actId="113"/>
          <ac:spMkLst>
            <pc:docMk/>
            <pc:sldMk cId="4062079033" sldId="285"/>
            <ac:spMk id="2" creationId="{301E38FB-C5C7-49A5-ACD9-EEEFD9885B0B}"/>
          </ac:spMkLst>
        </pc:spChg>
        <pc:spChg chg="del mod">
          <ac:chgData name="Keven Villeneuve" userId="d806e4b61edeeaf4" providerId="LiveId" clId="{24223245-EF64-433E-A501-6AB965C8F696}" dt="2021-06-25T16:20:03.285" v="1507" actId="478"/>
          <ac:spMkLst>
            <pc:docMk/>
            <pc:sldMk cId="4062079033" sldId="285"/>
            <ac:spMk id="9" creationId="{B50DEE0D-00ED-45E9-BF3D-FCF1BC4809C7}"/>
          </ac:spMkLst>
        </pc:spChg>
        <pc:spChg chg="del mod">
          <ac:chgData name="Keven Villeneuve" userId="d806e4b61edeeaf4" providerId="LiveId" clId="{24223245-EF64-433E-A501-6AB965C8F696}" dt="2021-06-25T16:20:03.285" v="1507" actId="478"/>
          <ac:spMkLst>
            <pc:docMk/>
            <pc:sldMk cId="4062079033" sldId="285"/>
            <ac:spMk id="11" creationId="{1BB4415C-AF4E-4A53-A056-9C6C29D14912}"/>
          </ac:spMkLst>
        </pc:spChg>
        <pc:spChg chg="del mod">
          <ac:chgData name="Keven Villeneuve" userId="d806e4b61edeeaf4" providerId="LiveId" clId="{24223245-EF64-433E-A501-6AB965C8F696}" dt="2021-06-25T16:20:03.285" v="1507" actId="478"/>
          <ac:spMkLst>
            <pc:docMk/>
            <pc:sldMk cId="4062079033" sldId="285"/>
            <ac:spMk id="14" creationId="{EADDD62E-D067-40A6-8BA4-52135EA86D03}"/>
          </ac:spMkLst>
        </pc:spChg>
        <pc:spChg chg="del mod">
          <ac:chgData name="Keven Villeneuve" userId="d806e4b61edeeaf4" providerId="LiveId" clId="{24223245-EF64-433E-A501-6AB965C8F696}" dt="2021-06-25T17:17:57.980" v="2039" actId="478"/>
          <ac:spMkLst>
            <pc:docMk/>
            <pc:sldMk cId="4062079033" sldId="285"/>
            <ac:spMk id="15" creationId="{C66B78E3-B931-4A07-8733-6E906FCB87C5}"/>
          </ac:spMkLst>
        </pc:spChg>
        <pc:spChg chg="add mod">
          <ac:chgData name="Keven Villeneuve" userId="d806e4b61edeeaf4" providerId="LiveId" clId="{24223245-EF64-433E-A501-6AB965C8F696}" dt="2021-06-25T17:12:24.348" v="1820" actId="207"/>
          <ac:spMkLst>
            <pc:docMk/>
            <pc:sldMk cId="4062079033" sldId="285"/>
            <ac:spMk id="16" creationId="{51BF4ED8-62BC-41BA-8428-55D031E03279}"/>
          </ac:spMkLst>
        </pc:spChg>
        <pc:spChg chg="add mod">
          <ac:chgData name="Keven Villeneuve" userId="d806e4b61edeeaf4" providerId="LiveId" clId="{24223245-EF64-433E-A501-6AB965C8F696}" dt="2021-06-26T20:59:54.806" v="5091" actId="14100"/>
          <ac:spMkLst>
            <pc:docMk/>
            <pc:sldMk cId="4062079033" sldId="285"/>
            <ac:spMk id="21" creationId="{C1DBD4A8-71D8-4A7D-9542-F38F574733E3}"/>
          </ac:spMkLst>
        </pc:spChg>
        <pc:spChg chg="add mod ord">
          <ac:chgData name="Keven Villeneuve" userId="d806e4b61edeeaf4" providerId="LiveId" clId="{24223245-EF64-433E-A501-6AB965C8F696}" dt="2021-06-26T21:23:09.497" v="5188" actId="166"/>
          <ac:spMkLst>
            <pc:docMk/>
            <pc:sldMk cId="4062079033" sldId="285"/>
            <ac:spMk id="24" creationId="{B8408182-D550-4B36-8D12-DDBB5D948B3A}"/>
          </ac:spMkLst>
        </pc:spChg>
        <pc:spChg chg="add mod ord">
          <ac:chgData name="Keven Villeneuve" userId="d806e4b61edeeaf4" providerId="LiveId" clId="{24223245-EF64-433E-A501-6AB965C8F696}" dt="2021-06-26T21:23:09.497" v="5188" actId="166"/>
          <ac:spMkLst>
            <pc:docMk/>
            <pc:sldMk cId="4062079033" sldId="285"/>
            <ac:spMk id="28" creationId="{7B5514FE-88CE-4B16-9969-68639511300E}"/>
          </ac:spMkLst>
        </pc:spChg>
        <pc:spChg chg="add mod ord">
          <ac:chgData name="Keven Villeneuve" userId="d806e4b61edeeaf4" providerId="LiveId" clId="{24223245-EF64-433E-A501-6AB965C8F696}" dt="2021-06-25T17:00:22.460" v="1724" actId="1035"/>
          <ac:spMkLst>
            <pc:docMk/>
            <pc:sldMk cId="4062079033" sldId="285"/>
            <ac:spMk id="29" creationId="{C4DD4E75-1AAB-4D1C-91A0-24976A9D11F0}"/>
          </ac:spMkLst>
        </pc:spChg>
        <pc:spChg chg="add del mod">
          <ac:chgData name="Keven Villeneuve" userId="d806e4b61edeeaf4" providerId="LiveId" clId="{24223245-EF64-433E-A501-6AB965C8F696}" dt="2021-06-25T16:55:50.753" v="1682" actId="478"/>
          <ac:spMkLst>
            <pc:docMk/>
            <pc:sldMk cId="4062079033" sldId="285"/>
            <ac:spMk id="33" creationId="{DFDD216C-1979-4859-9E96-6D969045CD4C}"/>
          </ac:spMkLst>
        </pc:spChg>
        <pc:spChg chg="add del mod">
          <ac:chgData name="Keven Villeneuve" userId="d806e4b61edeeaf4" providerId="LiveId" clId="{24223245-EF64-433E-A501-6AB965C8F696}" dt="2021-06-25T16:55:51.971" v="1683" actId="478"/>
          <ac:spMkLst>
            <pc:docMk/>
            <pc:sldMk cId="4062079033" sldId="285"/>
            <ac:spMk id="34" creationId="{DEEE04A1-1189-4A9A-B868-53D3ED725F81}"/>
          </ac:spMkLst>
        </pc:spChg>
        <pc:spChg chg="add mod">
          <ac:chgData name="Keven Villeneuve" userId="d806e4b61edeeaf4" providerId="LiveId" clId="{24223245-EF64-433E-A501-6AB965C8F696}" dt="2021-06-25T17:00:22.460" v="1724" actId="1035"/>
          <ac:spMkLst>
            <pc:docMk/>
            <pc:sldMk cId="4062079033" sldId="285"/>
            <ac:spMk id="35" creationId="{CD6B7484-3443-4BE0-ADE8-B0AAFE908879}"/>
          </ac:spMkLst>
        </pc:spChg>
        <pc:spChg chg="add del mod">
          <ac:chgData name="Keven Villeneuve" userId="d806e4b61edeeaf4" providerId="LiveId" clId="{24223245-EF64-433E-A501-6AB965C8F696}" dt="2021-06-25T16:55:49.488" v="1681" actId="478"/>
          <ac:spMkLst>
            <pc:docMk/>
            <pc:sldMk cId="4062079033" sldId="285"/>
            <ac:spMk id="36" creationId="{3E8EC4B1-7F90-4032-9EF4-1D175D9693A6}"/>
          </ac:spMkLst>
        </pc:spChg>
        <pc:spChg chg="add del mod">
          <ac:chgData name="Keven Villeneuve" userId="d806e4b61edeeaf4" providerId="LiveId" clId="{24223245-EF64-433E-A501-6AB965C8F696}" dt="2021-06-25T16:55:47.730" v="1680" actId="478"/>
          <ac:spMkLst>
            <pc:docMk/>
            <pc:sldMk cId="4062079033" sldId="285"/>
            <ac:spMk id="37" creationId="{2E6A5355-9F69-4C8E-B41D-AD5646C5B3AA}"/>
          </ac:spMkLst>
        </pc:spChg>
        <pc:spChg chg="add del mod">
          <ac:chgData name="Keven Villeneuve" userId="d806e4b61edeeaf4" providerId="LiveId" clId="{24223245-EF64-433E-A501-6AB965C8F696}" dt="2021-06-25T16:55:36.715" v="1677" actId="478"/>
          <ac:spMkLst>
            <pc:docMk/>
            <pc:sldMk cId="4062079033" sldId="285"/>
            <ac:spMk id="40" creationId="{FB65BEB1-0C81-40FF-9639-2B1778769286}"/>
          </ac:spMkLst>
        </pc:spChg>
        <pc:spChg chg="add del mod">
          <ac:chgData name="Keven Villeneuve" userId="d806e4b61edeeaf4" providerId="LiveId" clId="{24223245-EF64-433E-A501-6AB965C8F696}" dt="2021-06-25T17:12:33.834" v="1822" actId="478"/>
          <ac:spMkLst>
            <pc:docMk/>
            <pc:sldMk cId="4062079033" sldId="285"/>
            <ac:spMk id="41" creationId="{85B93C0B-A6CC-46ED-9B90-7A6DBB60A3B4}"/>
          </ac:spMkLst>
        </pc:spChg>
        <pc:spChg chg="add del mod">
          <ac:chgData name="Keven Villeneuve" userId="d806e4b61edeeaf4" providerId="LiveId" clId="{24223245-EF64-433E-A501-6AB965C8F696}" dt="2021-06-25T17:13:14.771" v="1824" actId="478"/>
          <ac:spMkLst>
            <pc:docMk/>
            <pc:sldMk cId="4062079033" sldId="285"/>
            <ac:spMk id="42" creationId="{224C31CC-138E-4B1F-903B-69E3423EA42A}"/>
          </ac:spMkLst>
        </pc:spChg>
        <pc:spChg chg="add del mod">
          <ac:chgData name="Keven Villeneuve" userId="d806e4b61edeeaf4" providerId="LiveId" clId="{24223245-EF64-433E-A501-6AB965C8F696}" dt="2021-06-25T17:12:30.969" v="1821" actId="478"/>
          <ac:spMkLst>
            <pc:docMk/>
            <pc:sldMk cId="4062079033" sldId="285"/>
            <ac:spMk id="44" creationId="{04A1317A-253A-47C1-851A-03B0C8DF001E}"/>
          </ac:spMkLst>
        </pc:spChg>
        <pc:picChg chg="del mod">
          <ac:chgData name="Keven Villeneuve" userId="d806e4b61edeeaf4" providerId="LiveId" clId="{24223245-EF64-433E-A501-6AB965C8F696}" dt="2021-06-25T16:53:15.951" v="1652" actId="478"/>
          <ac:picMkLst>
            <pc:docMk/>
            <pc:sldMk cId="4062079033" sldId="285"/>
            <ac:picMk id="7" creationId="{C7C474AB-A5FF-45C8-A56A-A42B7F6050AE}"/>
          </ac:picMkLst>
        </pc:picChg>
        <pc:picChg chg="del">
          <ac:chgData name="Keven Villeneuve" userId="d806e4b61edeeaf4" providerId="LiveId" clId="{24223245-EF64-433E-A501-6AB965C8F696}" dt="2021-06-25T16:13:10.943" v="1390" actId="478"/>
          <ac:picMkLst>
            <pc:docMk/>
            <pc:sldMk cId="4062079033" sldId="285"/>
            <ac:picMk id="8" creationId="{3611F5AC-26E5-48B8-81A3-792445B32B71}"/>
          </ac:picMkLst>
        </pc:picChg>
        <pc:picChg chg="del mod">
          <ac:chgData name="Keven Villeneuve" userId="d806e4b61edeeaf4" providerId="LiveId" clId="{24223245-EF64-433E-A501-6AB965C8F696}" dt="2021-06-25T16:54:10.886" v="1668" actId="478"/>
          <ac:picMkLst>
            <pc:docMk/>
            <pc:sldMk cId="4062079033" sldId="285"/>
            <ac:picMk id="10" creationId="{CB4C0579-0612-481D-BCEC-CB16186059F1}"/>
          </ac:picMkLst>
        </pc:picChg>
        <pc:picChg chg="del mod">
          <ac:chgData name="Keven Villeneuve" userId="d806e4b61edeeaf4" providerId="LiveId" clId="{24223245-EF64-433E-A501-6AB965C8F696}" dt="2021-06-25T16:54:10.176" v="1667" actId="478"/>
          <ac:picMkLst>
            <pc:docMk/>
            <pc:sldMk cId="4062079033" sldId="285"/>
            <ac:picMk id="12" creationId="{CD9CC7D7-3997-4169-9579-9DE9B9A19E0C}"/>
          </ac:picMkLst>
        </pc:picChg>
        <pc:picChg chg="del mod">
          <ac:chgData name="Keven Villeneuve" userId="d806e4b61edeeaf4" providerId="LiveId" clId="{24223245-EF64-433E-A501-6AB965C8F696}" dt="2021-06-25T16:59:36.454" v="1711" actId="478"/>
          <ac:picMkLst>
            <pc:docMk/>
            <pc:sldMk cId="4062079033" sldId="285"/>
            <ac:picMk id="13" creationId="{CB38FED2-98F4-49B9-A2F5-EDC5FD4883AC}"/>
          </ac:picMkLst>
        </pc:picChg>
        <pc:picChg chg="add del mod">
          <ac:chgData name="Keven Villeneuve" userId="d806e4b61edeeaf4" providerId="LiveId" clId="{24223245-EF64-433E-A501-6AB965C8F696}" dt="2021-06-25T16:53:06.590" v="1649" actId="478"/>
          <ac:picMkLst>
            <pc:docMk/>
            <pc:sldMk cId="4062079033" sldId="285"/>
            <ac:picMk id="19" creationId="{61B9CF9D-38AD-460C-A941-69CD2C38C233}"/>
          </ac:picMkLst>
        </pc:picChg>
        <pc:picChg chg="add del mod ord">
          <ac:chgData name="Keven Villeneuve" userId="d806e4b61edeeaf4" providerId="LiveId" clId="{24223245-EF64-433E-A501-6AB965C8F696}" dt="2021-06-25T16:58:33.421" v="1709" actId="478"/>
          <ac:picMkLst>
            <pc:docMk/>
            <pc:sldMk cId="4062079033" sldId="285"/>
            <ac:picMk id="20" creationId="{655011EA-A5CE-409E-B952-7C1B1DDA6DE1}"/>
          </ac:picMkLst>
        </pc:picChg>
        <pc:picChg chg="add mod ord">
          <ac:chgData name="Keven Villeneuve" userId="d806e4b61edeeaf4" providerId="LiveId" clId="{24223245-EF64-433E-A501-6AB965C8F696}" dt="2021-06-25T17:00:22.460" v="1724" actId="1035"/>
          <ac:picMkLst>
            <pc:docMk/>
            <pc:sldMk cId="4062079033" sldId="285"/>
            <ac:picMk id="22" creationId="{93E435E4-A5E5-4679-AD3F-5122414AE079}"/>
          </ac:picMkLst>
        </pc:picChg>
        <pc:picChg chg="add mod">
          <ac:chgData name="Keven Villeneuve" userId="d806e4b61edeeaf4" providerId="LiveId" clId="{24223245-EF64-433E-A501-6AB965C8F696}" dt="2021-06-25T17:00:22.460" v="1724" actId="1035"/>
          <ac:picMkLst>
            <pc:docMk/>
            <pc:sldMk cId="4062079033" sldId="285"/>
            <ac:picMk id="23" creationId="{39447924-C076-4ECB-B043-AB763F0137F6}"/>
          </ac:picMkLst>
        </pc:picChg>
        <pc:picChg chg="add mod">
          <ac:chgData name="Keven Villeneuve" userId="d806e4b61edeeaf4" providerId="LiveId" clId="{24223245-EF64-433E-A501-6AB965C8F696}" dt="2021-06-25T17:00:22.460" v="1724" actId="1035"/>
          <ac:picMkLst>
            <pc:docMk/>
            <pc:sldMk cId="4062079033" sldId="285"/>
            <ac:picMk id="25" creationId="{BAEA7D06-E649-4FB7-90C7-DC56ECF1520B}"/>
          </ac:picMkLst>
        </pc:picChg>
        <pc:picChg chg="add del mod">
          <ac:chgData name="Keven Villeneuve" userId="d806e4b61edeeaf4" providerId="LiveId" clId="{24223245-EF64-433E-A501-6AB965C8F696}" dt="2021-06-25T17:00:10.705" v="1717" actId="478"/>
          <ac:picMkLst>
            <pc:docMk/>
            <pc:sldMk cId="4062079033" sldId="285"/>
            <ac:picMk id="43" creationId="{8ED18D2F-ED39-4AC6-A323-40DB56FE86BA}"/>
          </ac:picMkLst>
        </pc:picChg>
        <pc:cxnChg chg="add del mod">
          <ac:chgData name="Keven Villeneuve" userId="d806e4b61edeeaf4" providerId="LiveId" clId="{24223245-EF64-433E-A501-6AB965C8F696}" dt="2021-06-25T16:53:15.396" v="1651" actId="478"/>
          <ac:cxnSpMkLst>
            <pc:docMk/>
            <pc:sldMk cId="4062079033" sldId="285"/>
            <ac:cxnSpMk id="5" creationId="{CFEA0771-4442-4EE0-9482-C57BF4FA46B4}"/>
          </ac:cxnSpMkLst>
        </pc:cxnChg>
        <pc:cxnChg chg="add del mod">
          <ac:chgData name="Keven Villeneuve" userId="d806e4b61edeeaf4" providerId="LiveId" clId="{24223245-EF64-433E-A501-6AB965C8F696}" dt="2021-06-25T16:53:16.767" v="1653" actId="478"/>
          <ac:cxnSpMkLst>
            <pc:docMk/>
            <pc:sldMk cId="4062079033" sldId="285"/>
            <ac:cxnSpMk id="17" creationId="{24ED3F3F-9C73-4E74-A815-6A815D8E19B4}"/>
          </ac:cxnSpMkLst>
        </pc:cxnChg>
        <pc:cxnChg chg="add mod ord">
          <ac:chgData name="Keven Villeneuve" userId="d806e4b61edeeaf4" providerId="LiveId" clId="{24223245-EF64-433E-A501-6AB965C8F696}" dt="2021-06-26T21:22:56.419" v="5187" actId="166"/>
          <ac:cxnSpMkLst>
            <pc:docMk/>
            <pc:sldMk cId="4062079033" sldId="285"/>
            <ac:cxnSpMk id="26" creationId="{62EE4909-0658-417C-8EF3-595141FF859C}"/>
          </ac:cxnSpMkLst>
        </pc:cxnChg>
        <pc:cxnChg chg="add mod ord">
          <ac:chgData name="Keven Villeneuve" userId="d806e4b61edeeaf4" providerId="LiveId" clId="{24223245-EF64-433E-A501-6AB965C8F696}" dt="2021-06-25T17:00:22.460" v="1724" actId="1035"/>
          <ac:cxnSpMkLst>
            <pc:docMk/>
            <pc:sldMk cId="4062079033" sldId="285"/>
            <ac:cxnSpMk id="27" creationId="{B9203D9C-5920-4283-9A40-CC2244A0421F}"/>
          </ac:cxnSpMkLst>
        </pc:cxnChg>
        <pc:cxnChg chg="add mod">
          <ac:chgData name="Keven Villeneuve" userId="d806e4b61edeeaf4" providerId="LiveId" clId="{24223245-EF64-433E-A501-6AB965C8F696}" dt="2021-06-25T17:00:22.460" v="1724" actId="1035"/>
          <ac:cxnSpMkLst>
            <pc:docMk/>
            <pc:sldMk cId="4062079033" sldId="285"/>
            <ac:cxnSpMk id="30" creationId="{457F50BD-2BE9-4C41-8C28-B277317EB73E}"/>
          </ac:cxnSpMkLst>
        </pc:cxnChg>
        <pc:cxnChg chg="add mod">
          <ac:chgData name="Keven Villeneuve" userId="d806e4b61edeeaf4" providerId="LiveId" clId="{24223245-EF64-433E-A501-6AB965C8F696}" dt="2021-06-25T17:00:22.460" v="1724" actId="1035"/>
          <ac:cxnSpMkLst>
            <pc:docMk/>
            <pc:sldMk cId="4062079033" sldId="285"/>
            <ac:cxnSpMk id="31" creationId="{FF86AB0C-8683-4EC6-9CFB-6CBB6BC82209}"/>
          </ac:cxnSpMkLst>
        </pc:cxnChg>
        <pc:cxnChg chg="add mod">
          <ac:chgData name="Keven Villeneuve" userId="d806e4b61edeeaf4" providerId="LiveId" clId="{24223245-EF64-433E-A501-6AB965C8F696}" dt="2021-06-26T21:16:50.870" v="5165" actId="14100"/>
          <ac:cxnSpMkLst>
            <pc:docMk/>
            <pc:sldMk cId="4062079033" sldId="285"/>
            <ac:cxnSpMk id="32" creationId="{0E77CDF9-DF23-494F-B222-EF2AA8A3BAC5}"/>
          </ac:cxnSpMkLst>
        </pc:cxnChg>
        <pc:cxnChg chg="add del mod">
          <ac:chgData name="Keven Villeneuve" userId="d806e4b61edeeaf4" providerId="LiveId" clId="{24223245-EF64-433E-A501-6AB965C8F696}" dt="2021-06-25T16:55:37.698" v="1678" actId="478"/>
          <ac:cxnSpMkLst>
            <pc:docMk/>
            <pc:sldMk cId="4062079033" sldId="285"/>
            <ac:cxnSpMk id="38" creationId="{60D9CE0D-C248-46F6-8ED8-6E6764263AFE}"/>
          </ac:cxnSpMkLst>
        </pc:cxnChg>
        <pc:cxnChg chg="add del mod">
          <ac:chgData name="Keven Villeneuve" userId="d806e4b61edeeaf4" providerId="LiveId" clId="{24223245-EF64-433E-A501-6AB965C8F696}" dt="2021-06-25T16:55:39.152" v="1679" actId="478"/>
          <ac:cxnSpMkLst>
            <pc:docMk/>
            <pc:sldMk cId="4062079033" sldId="285"/>
            <ac:cxnSpMk id="39" creationId="{D21E2278-0583-4B56-B758-FDD373B01E0E}"/>
          </ac:cxnSpMkLst>
        </pc:cxnChg>
      </pc:sldChg>
      <pc:sldChg chg="modNotesTx">
        <pc:chgData name="Keven Villeneuve" userId="d806e4b61edeeaf4" providerId="LiveId" clId="{24223245-EF64-433E-A501-6AB965C8F696}" dt="2021-06-26T02:15:05.108" v="3590" actId="20577"/>
        <pc:sldMkLst>
          <pc:docMk/>
          <pc:sldMk cId="3989509812" sldId="288"/>
        </pc:sldMkLst>
      </pc:sldChg>
      <pc:sldChg chg="modSp del mod modNotesTx">
        <pc:chgData name="Keven Villeneuve" userId="d806e4b61edeeaf4" providerId="LiveId" clId="{24223245-EF64-433E-A501-6AB965C8F696}" dt="2021-06-25T20:53:32.729" v="3099" actId="47"/>
        <pc:sldMkLst>
          <pc:docMk/>
          <pc:sldMk cId="3178200285" sldId="291"/>
        </pc:sldMkLst>
        <pc:spChg chg="mod">
          <ac:chgData name="Keven Villeneuve" userId="d806e4b61edeeaf4" providerId="LiveId" clId="{24223245-EF64-433E-A501-6AB965C8F696}" dt="2021-06-25T15:48:00.508" v="17" actId="113"/>
          <ac:spMkLst>
            <pc:docMk/>
            <pc:sldMk cId="3178200285" sldId="291"/>
            <ac:spMk id="2" creationId="{301E38FB-C5C7-49A5-ACD9-EEEFD9885B0B}"/>
          </ac:spMkLst>
        </pc:spChg>
      </pc:sldChg>
      <pc:sldChg chg="addSp delSp modSp mod">
        <pc:chgData name="Keven Villeneuve" userId="d806e4b61edeeaf4" providerId="LiveId" clId="{24223245-EF64-433E-A501-6AB965C8F696}" dt="2021-06-26T21:20:32.568" v="5180" actId="166"/>
        <pc:sldMkLst>
          <pc:docMk/>
          <pc:sldMk cId="1697724039" sldId="292"/>
        </pc:sldMkLst>
        <pc:spChg chg="mod">
          <ac:chgData name="Keven Villeneuve" userId="d806e4b61edeeaf4" providerId="LiveId" clId="{24223245-EF64-433E-A501-6AB965C8F696}" dt="2021-06-25T15:47:32.195" v="8" actId="113"/>
          <ac:spMkLst>
            <pc:docMk/>
            <pc:sldMk cId="1697724039" sldId="292"/>
            <ac:spMk id="2" creationId="{F22A7EF1-34EF-4F11-998C-08D0B823A673}"/>
          </ac:spMkLst>
        </pc:spChg>
        <pc:spChg chg="add mod">
          <ac:chgData name="Keven Villeneuve" userId="d806e4b61edeeaf4" providerId="LiveId" clId="{24223245-EF64-433E-A501-6AB965C8F696}" dt="2021-06-25T16:05:39.347" v="873" actId="1076"/>
          <ac:spMkLst>
            <pc:docMk/>
            <pc:sldMk cId="1697724039" sldId="292"/>
            <ac:spMk id="4" creationId="{0814C45A-9CD5-45ED-A4EB-CACDF2FBAE1E}"/>
          </ac:spMkLst>
        </pc:spChg>
        <pc:spChg chg="add mod">
          <ac:chgData name="Keven Villeneuve" userId="d806e4b61edeeaf4" providerId="LiveId" clId="{24223245-EF64-433E-A501-6AB965C8F696}" dt="2021-06-25T16:11:36.723" v="1328" actId="1036"/>
          <ac:spMkLst>
            <pc:docMk/>
            <pc:sldMk cId="1697724039" sldId="292"/>
            <ac:spMk id="8" creationId="{92617D44-3AD0-48C0-BB3C-57A6188263FE}"/>
          </ac:spMkLst>
        </pc:spChg>
        <pc:spChg chg="add mod">
          <ac:chgData name="Keven Villeneuve" userId="d806e4b61edeeaf4" providerId="LiveId" clId="{24223245-EF64-433E-A501-6AB965C8F696}" dt="2021-06-25T16:09:56.273" v="1302" actId="1035"/>
          <ac:spMkLst>
            <pc:docMk/>
            <pc:sldMk cId="1697724039" sldId="292"/>
            <ac:spMk id="10" creationId="{739ED1B0-1CBD-4DCC-938E-FB2C2A2808DB}"/>
          </ac:spMkLst>
        </pc:spChg>
        <pc:spChg chg="mod">
          <ac:chgData name="Keven Villeneuve" userId="d806e4b61edeeaf4" providerId="LiveId" clId="{24223245-EF64-433E-A501-6AB965C8F696}" dt="2021-06-26T21:17:00.779" v="5170" actId="14100"/>
          <ac:spMkLst>
            <pc:docMk/>
            <pc:sldMk cId="1697724039" sldId="292"/>
            <ac:spMk id="13" creationId="{472F8615-2F79-439A-AFB9-43CB420D6ACD}"/>
          </ac:spMkLst>
        </pc:spChg>
        <pc:spChg chg="ord">
          <ac:chgData name="Keven Villeneuve" userId="d806e4b61edeeaf4" providerId="LiveId" clId="{24223245-EF64-433E-A501-6AB965C8F696}" dt="2021-06-26T21:20:32.568" v="5180" actId="166"/>
          <ac:spMkLst>
            <pc:docMk/>
            <pc:sldMk cId="1697724039" sldId="292"/>
            <ac:spMk id="16" creationId="{A307A6B9-F9EC-4085-B55B-0B034FA17A8C}"/>
          </ac:spMkLst>
        </pc:spChg>
        <pc:spChg chg="ord">
          <ac:chgData name="Keven Villeneuve" userId="d806e4b61edeeaf4" providerId="LiveId" clId="{24223245-EF64-433E-A501-6AB965C8F696}" dt="2021-06-26T21:20:32.568" v="5180" actId="166"/>
          <ac:spMkLst>
            <pc:docMk/>
            <pc:sldMk cId="1697724039" sldId="292"/>
            <ac:spMk id="20" creationId="{4D314D99-86E5-4953-9EF9-90233F6722C3}"/>
          </ac:spMkLst>
        </pc:spChg>
        <pc:picChg chg="del mod">
          <ac:chgData name="Keven Villeneuve" userId="d806e4b61edeeaf4" providerId="LiveId" clId="{24223245-EF64-433E-A501-6AB965C8F696}" dt="2021-06-25T16:04:31.118" v="813" actId="478"/>
          <ac:picMkLst>
            <pc:docMk/>
            <pc:sldMk cId="1697724039" sldId="292"/>
            <ac:picMk id="6" creationId="{A8C2F961-CA77-4517-94DB-581D53FF8553}"/>
          </ac:picMkLst>
        </pc:picChg>
        <pc:picChg chg="del mod">
          <ac:chgData name="Keven Villeneuve" userId="d806e4b61edeeaf4" providerId="LiveId" clId="{24223245-EF64-433E-A501-6AB965C8F696}" dt="2021-06-25T16:07:42.008" v="898" actId="478"/>
          <ac:picMkLst>
            <pc:docMk/>
            <pc:sldMk cId="1697724039" sldId="292"/>
            <ac:picMk id="9" creationId="{53D30212-1B18-4981-BC70-D57B57EF92F5}"/>
          </ac:picMkLst>
        </pc:picChg>
        <pc:picChg chg="del mod">
          <ac:chgData name="Keven Villeneuve" userId="d806e4b61edeeaf4" providerId="LiveId" clId="{24223245-EF64-433E-A501-6AB965C8F696}" dt="2021-06-25T16:08:58.756" v="1001" actId="478"/>
          <ac:picMkLst>
            <pc:docMk/>
            <pc:sldMk cId="1697724039" sldId="292"/>
            <ac:picMk id="12" creationId="{BBED5C3E-572F-461D-AF42-D42EB56EB4D6}"/>
          </ac:picMkLst>
        </pc:picChg>
        <pc:cxnChg chg="mod ord">
          <ac:chgData name="Keven Villeneuve" userId="d806e4b61edeeaf4" providerId="LiveId" clId="{24223245-EF64-433E-A501-6AB965C8F696}" dt="2021-06-26T21:20:16.557" v="5179" actId="166"/>
          <ac:cxnSpMkLst>
            <pc:docMk/>
            <pc:sldMk cId="1697724039" sldId="292"/>
            <ac:cxnSpMk id="18" creationId="{476B9443-0527-4214-93DE-E35AAFA36244}"/>
          </ac:cxnSpMkLst>
        </pc:cxnChg>
        <pc:cxnChg chg="mod">
          <ac:chgData name="Keven Villeneuve" userId="d806e4b61edeeaf4" providerId="LiveId" clId="{24223245-EF64-433E-A501-6AB965C8F696}" dt="2021-06-26T20:58:14.557" v="5086" actId="14100"/>
          <ac:cxnSpMkLst>
            <pc:docMk/>
            <pc:sldMk cId="1697724039" sldId="292"/>
            <ac:cxnSpMk id="24" creationId="{A993BBBD-3D56-41E0-90F4-1F2FD913E782}"/>
          </ac:cxnSpMkLst>
        </pc:cxnChg>
        <pc:cxnChg chg="mod">
          <ac:chgData name="Keven Villeneuve" userId="d806e4b61edeeaf4" providerId="LiveId" clId="{24223245-EF64-433E-A501-6AB965C8F696}" dt="2021-06-26T21:05:03.517" v="5150" actId="14100"/>
          <ac:cxnSpMkLst>
            <pc:docMk/>
            <pc:sldMk cId="1697724039" sldId="292"/>
            <ac:cxnSpMk id="30" creationId="{5A1283CA-0CEA-46E9-8AA7-39ACCB253D93}"/>
          </ac:cxnSpMkLst>
        </pc:cxnChg>
      </pc:sldChg>
      <pc:sldChg chg="modSp mod">
        <pc:chgData name="Keven Villeneuve" userId="d806e4b61edeeaf4" providerId="LiveId" clId="{24223245-EF64-433E-A501-6AB965C8F696}" dt="2021-06-26T20:52:02.647" v="5062" actId="14100"/>
        <pc:sldMkLst>
          <pc:docMk/>
          <pc:sldMk cId="1037360336" sldId="293"/>
        </pc:sldMkLst>
        <pc:spChg chg="mod">
          <ac:chgData name="Keven Villeneuve" userId="d806e4b61edeeaf4" providerId="LiveId" clId="{24223245-EF64-433E-A501-6AB965C8F696}" dt="2021-06-25T15:47:22.142" v="5" actId="113"/>
          <ac:spMkLst>
            <pc:docMk/>
            <pc:sldMk cId="1037360336" sldId="293"/>
            <ac:spMk id="2" creationId="{F22A7EF1-34EF-4F11-998C-08D0B823A673}"/>
          </ac:spMkLst>
        </pc:spChg>
        <pc:cxnChg chg="mod">
          <ac:chgData name="Keven Villeneuve" userId="d806e4b61edeeaf4" providerId="LiveId" clId="{24223245-EF64-433E-A501-6AB965C8F696}" dt="2021-06-26T20:52:02.647" v="5062" actId="14100"/>
          <ac:cxnSpMkLst>
            <pc:docMk/>
            <pc:sldMk cId="1037360336" sldId="293"/>
            <ac:cxnSpMk id="31" creationId="{C573EB4D-ADAF-47BE-A03A-C613E16D3F4D}"/>
          </ac:cxnSpMkLst>
        </pc:cxnChg>
      </pc:sldChg>
      <pc:sldChg chg="addSp delSp modSp mod">
        <pc:chgData name="Keven Villeneuve" userId="d806e4b61edeeaf4" providerId="LiveId" clId="{24223245-EF64-433E-A501-6AB965C8F696}" dt="2021-06-25T16:18:10.435" v="1440" actId="478"/>
        <pc:sldMkLst>
          <pc:docMk/>
          <pc:sldMk cId="2444251579" sldId="294"/>
        </pc:sldMkLst>
        <pc:spChg chg="mod">
          <ac:chgData name="Keven Villeneuve" userId="d806e4b61edeeaf4" providerId="LiveId" clId="{24223245-EF64-433E-A501-6AB965C8F696}" dt="2021-06-25T15:47:37.412" v="10" actId="113"/>
          <ac:spMkLst>
            <pc:docMk/>
            <pc:sldMk cId="2444251579" sldId="294"/>
            <ac:spMk id="2" creationId="{F22A7EF1-34EF-4F11-998C-08D0B823A673}"/>
          </ac:spMkLst>
        </pc:spChg>
        <pc:spChg chg="del mod">
          <ac:chgData name="Keven Villeneuve" userId="d806e4b61edeeaf4" providerId="LiveId" clId="{24223245-EF64-433E-A501-6AB965C8F696}" dt="2021-06-25T16:18:10.435" v="1440" actId="478"/>
          <ac:spMkLst>
            <pc:docMk/>
            <pc:sldMk cId="2444251579" sldId="294"/>
            <ac:spMk id="11" creationId="{1B7F4E00-7D0D-4A53-AD76-A75A1A902A4C}"/>
          </ac:spMkLst>
        </pc:spChg>
        <pc:spChg chg="add mod">
          <ac:chgData name="Keven Villeneuve" userId="d806e4b61edeeaf4" providerId="LiveId" clId="{24223245-EF64-433E-A501-6AB965C8F696}" dt="2021-06-25T16:18:06.066" v="1439" actId="207"/>
          <ac:spMkLst>
            <pc:docMk/>
            <pc:sldMk cId="2444251579" sldId="294"/>
            <ac:spMk id="14" creationId="{8EBB5F07-B024-4359-A25C-AE1DDE3EC200}"/>
          </ac:spMkLst>
        </pc:spChg>
        <pc:spChg chg="add mod">
          <ac:chgData name="Keven Villeneuve" userId="d806e4b61edeeaf4" providerId="LiveId" clId="{24223245-EF64-433E-A501-6AB965C8F696}" dt="2021-06-25T16:11:50.782" v="1329"/>
          <ac:spMkLst>
            <pc:docMk/>
            <pc:sldMk cId="2444251579" sldId="294"/>
            <ac:spMk id="15" creationId="{85CD03FE-F0F3-47F8-A1C2-E11F23364082}"/>
          </ac:spMkLst>
        </pc:spChg>
        <pc:spChg chg="add mod">
          <ac:chgData name="Keven Villeneuve" userId="d806e4b61edeeaf4" providerId="LiveId" clId="{24223245-EF64-433E-A501-6AB965C8F696}" dt="2021-06-25T16:12:40.401" v="1386"/>
          <ac:spMkLst>
            <pc:docMk/>
            <pc:sldMk cId="2444251579" sldId="294"/>
            <ac:spMk id="16" creationId="{F3220C6C-C5B0-400A-B496-1C0552A4A097}"/>
          </ac:spMkLst>
        </pc:spChg>
        <pc:picChg chg="del mod">
          <ac:chgData name="Keven Villeneuve" userId="d806e4b61edeeaf4" providerId="LiveId" clId="{24223245-EF64-433E-A501-6AB965C8F696}" dt="2021-06-25T16:12:01.049" v="1331" actId="478"/>
          <ac:picMkLst>
            <pc:docMk/>
            <pc:sldMk cId="2444251579" sldId="294"/>
            <ac:picMk id="8" creationId="{81FE01B4-7532-43A0-B7C7-33260D3FFE20}"/>
          </ac:picMkLst>
        </pc:picChg>
        <pc:picChg chg="del mod">
          <ac:chgData name="Keven Villeneuve" userId="d806e4b61edeeaf4" providerId="LiveId" clId="{24223245-EF64-433E-A501-6AB965C8F696}" dt="2021-06-25T16:12:30.260" v="1385" actId="478"/>
          <ac:picMkLst>
            <pc:docMk/>
            <pc:sldMk cId="2444251579" sldId="294"/>
            <ac:picMk id="9" creationId="{53D30212-1B18-4981-BC70-D57B57EF92F5}"/>
          </ac:picMkLst>
        </pc:picChg>
        <pc:picChg chg="del mod">
          <ac:chgData name="Keven Villeneuve" userId="d806e4b61edeeaf4" providerId="LiveId" clId="{24223245-EF64-433E-A501-6AB965C8F696}" dt="2021-06-25T16:12:43.525" v="1387" actId="478"/>
          <ac:picMkLst>
            <pc:docMk/>
            <pc:sldMk cId="2444251579" sldId="294"/>
            <ac:picMk id="10" creationId="{DE7C0EE1-457C-4BC2-A756-9306E6F9D8D2}"/>
          </ac:picMkLst>
        </pc:picChg>
        <pc:picChg chg="del mod">
          <ac:chgData name="Keven Villeneuve" userId="d806e4b61edeeaf4" providerId="LiveId" clId="{24223245-EF64-433E-A501-6AB965C8F696}" dt="2021-06-25T16:12:44.329" v="1388" actId="478"/>
          <ac:picMkLst>
            <pc:docMk/>
            <pc:sldMk cId="2444251579" sldId="294"/>
            <ac:picMk id="12" creationId="{BBED5C3E-572F-461D-AF42-D42EB56EB4D6}"/>
          </ac:picMkLst>
        </pc:picChg>
      </pc:sldChg>
      <pc:sldChg chg="addSp delSp modSp mod modNotesTx">
        <pc:chgData name="Keven Villeneuve" userId="d806e4b61edeeaf4" providerId="LiveId" clId="{24223245-EF64-433E-A501-6AB965C8F696}" dt="2021-06-26T21:22:42.958" v="5186" actId="166"/>
        <pc:sldMkLst>
          <pc:docMk/>
          <pc:sldMk cId="1769320156" sldId="295"/>
        </pc:sldMkLst>
        <pc:spChg chg="mod">
          <ac:chgData name="Keven Villeneuve" userId="d806e4b61edeeaf4" providerId="LiveId" clId="{24223245-EF64-433E-A501-6AB965C8F696}" dt="2021-06-25T15:47:40.158" v="11" actId="113"/>
          <ac:spMkLst>
            <pc:docMk/>
            <pc:sldMk cId="1769320156" sldId="295"/>
            <ac:spMk id="2" creationId="{F22A7EF1-34EF-4F11-998C-08D0B823A673}"/>
          </ac:spMkLst>
        </pc:spChg>
        <pc:spChg chg="add mod">
          <ac:chgData name="Keven Villeneuve" userId="d806e4b61edeeaf4" providerId="LiveId" clId="{24223245-EF64-433E-A501-6AB965C8F696}" dt="2021-06-25T16:19:31.925" v="1503" actId="1037"/>
          <ac:spMkLst>
            <pc:docMk/>
            <pc:sldMk cId="1769320156" sldId="295"/>
            <ac:spMk id="17" creationId="{6327309C-BCFB-48CA-9D04-E570DFBE3BF9}"/>
          </ac:spMkLst>
        </pc:spChg>
        <pc:spChg chg="ord">
          <ac:chgData name="Keven Villeneuve" userId="d806e4b61edeeaf4" providerId="LiveId" clId="{24223245-EF64-433E-A501-6AB965C8F696}" dt="2021-06-26T21:22:42.958" v="5186" actId="166"/>
          <ac:spMkLst>
            <pc:docMk/>
            <pc:sldMk cId="1769320156" sldId="295"/>
            <ac:spMk id="36" creationId="{7290B755-F3C5-49C7-AC2C-C6F5916C3D10}"/>
          </ac:spMkLst>
        </pc:spChg>
        <pc:spChg chg="ord">
          <ac:chgData name="Keven Villeneuve" userId="d806e4b61edeeaf4" providerId="LiveId" clId="{24223245-EF64-433E-A501-6AB965C8F696}" dt="2021-06-26T21:22:42.958" v="5186" actId="166"/>
          <ac:spMkLst>
            <pc:docMk/>
            <pc:sldMk cId="1769320156" sldId="295"/>
            <ac:spMk id="40" creationId="{8E64B4B8-7209-4B8E-9968-D323FF4FDABC}"/>
          </ac:spMkLst>
        </pc:spChg>
        <pc:picChg chg="del">
          <ac:chgData name="Keven Villeneuve" userId="d806e4b61edeeaf4" providerId="LiveId" clId="{24223245-EF64-433E-A501-6AB965C8F696}" dt="2021-06-25T16:19:08.988" v="1442" actId="478"/>
          <ac:picMkLst>
            <pc:docMk/>
            <pc:sldMk cId="1769320156" sldId="295"/>
            <ac:picMk id="11" creationId="{2BEB834E-A292-4024-9A78-F1388843F82D}"/>
          </ac:picMkLst>
        </pc:picChg>
        <pc:cxnChg chg="mod">
          <ac:chgData name="Keven Villeneuve" userId="d806e4b61edeeaf4" providerId="LiveId" clId="{24223245-EF64-433E-A501-6AB965C8F696}" dt="2021-06-26T20:54:29.753" v="5073" actId="14100"/>
          <ac:cxnSpMkLst>
            <pc:docMk/>
            <pc:sldMk cId="1769320156" sldId="295"/>
            <ac:cxnSpMk id="25" creationId="{3F2B69B7-9DD5-44FC-B3E4-F01309860DFA}"/>
          </ac:cxnSpMkLst>
        </pc:cxnChg>
        <pc:cxnChg chg="mod ord">
          <ac:chgData name="Keven Villeneuve" userId="d806e4b61edeeaf4" providerId="LiveId" clId="{24223245-EF64-433E-A501-6AB965C8F696}" dt="2021-06-26T21:22:39.084" v="5185" actId="166"/>
          <ac:cxnSpMkLst>
            <pc:docMk/>
            <pc:sldMk cId="1769320156" sldId="295"/>
            <ac:cxnSpMk id="38" creationId="{252BC811-0B8D-4AC0-8F1D-875348257C86}"/>
          </ac:cxnSpMkLst>
        </pc:cxnChg>
        <pc:cxnChg chg="mod">
          <ac:chgData name="Keven Villeneuve" userId="d806e4b61edeeaf4" providerId="LiveId" clId="{24223245-EF64-433E-A501-6AB965C8F696}" dt="2021-06-26T20:59:18.482" v="5089" actId="14100"/>
          <ac:cxnSpMkLst>
            <pc:docMk/>
            <pc:sldMk cId="1769320156" sldId="295"/>
            <ac:cxnSpMk id="43" creationId="{FDE647A0-6EF3-4EBD-B574-BFB5F0FD6ABE}"/>
          </ac:cxnSpMkLst>
        </pc:cxnChg>
      </pc:sldChg>
      <pc:sldChg chg="addSp delSp modSp mod addCm delCm modCm modNotesTx">
        <pc:chgData name="Keven Villeneuve" userId="d806e4b61edeeaf4" providerId="LiveId" clId="{24223245-EF64-433E-A501-6AB965C8F696}" dt="2021-06-26T20:14:04.650" v="5007" actId="1036"/>
        <pc:sldMkLst>
          <pc:docMk/>
          <pc:sldMk cId="3850129915" sldId="297"/>
        </pc:sldMkLst>
        <pc:spChg chg="mod">
          <ac:chgData name="Keven Villeneuve" userId="d806e4b61edeeaf4" providerId="LiveId" clId="{24223245-EF64-433E-A501-6AB965C8F696}" dt="2021-06-25T15:47:52.922" v="15" actId="113"/>
          <ac:spMkLst>
            <pc:docMk/>
            <pc:sldMk cId="3850129915" sldId="297"/>
            <ac:spMk id="2" creationId="{301E38FB-C5C7-49A5-ACD9-EEEFD9885B0B}"/>
          </ac:spMkLst>
        </pc:spChg>
        <pc:spChg chg="del">
          <ac:chgData name="Keven Villeneuve" userId="d806e4b61edeeaf4" providerId="LiveId" clId="{24223245-EF64-433E-A501-6AB965C8F696}" dt="2021-06-26T19:57:40.721" v="4303" actId="478"/>
          <ac:spMkLst>
            <pc:docMk/>
            <pc:sldMk cId="3850129915" sldId="297"/>
            <ac:spMk id="3" creationId="{BB929A3A-C9B8-4D28-B9B0-5A5496B8A77F}"/>
          </ac:spMkLst>
        </pc:spChg>
        <pc:spChg chg="del mod">
          <ac:chgData name="Keven Villeneuve" userId="d806e4b61edeeaf4" providerId="LiveId" clId="{24223245-EF64-433E-A501-6AB965C8F696}" dt="2021-06-26T19:57:27.919" v="4301" actId="478"/>
          <ac:spMkLst>
            <pc:docMk/>
            <pc:sldMk cId="3850129915" sldId="297"/>
            <ac:spMk id="5" creationId="{E71A4291-47F8-41AE-808C-D96369780040}"/>
          </ac:spMkLst>
        </pc:spChg>
        <pc:spChg chg="add mod">
          <ac:chgData name="Keven Villeneuve" userId="d806e4b61edeeaf4" providerId="LiveId" clId="{24223245-EF64-433E-A501-6AB965C8F696}" dt="2021-06-25T17:42:15.601" v="2206" actId="20577"/>
          <ac:spMkLst>
            <pc:docMk/>
            <pc:sldMk cId="3850129915" sldId="297"/>
            <ac:spMk id="8" creationId="{D92806CA-BC02-4614-A36B-3E0293DF0085}"/>
          </ac:spMkLst>
        </pc:spChg>
        <pc:spChg chg="mod">
          <ac:chgData name="Keven Villeneuve" userId="d806e4b61edeeaf4" providerId="LiveId" clId="{24223245-EF64-433E-A501-6AB965C8F696}" dt="2021-06-26T19:58:03.519" v="4332" actId="1035"/>
          <ac:spMkLst>
            <pc:docMk/>
            <pc:sldMk cId="3850129915" sldId="297"/>
            <ac:spMk id="9" creationId="{F6415689-2240-49A1-BC46-7F31F6603D4D}"/>
          </ac:spMkLst>
        </pc:spChg>
        <pc:spChg chg="add mod">
          <ac:chgData name="Keven Villeneuve" userId="d806e4b61edeeaf4" providerId="LiveId" clId="{24223245-EF64-433E-A501-6AB965C8F696}" dt="2021-06-26T20:14:04.650" v="5007" actId="1036"/>
          <ac:spMkLst>
            <pc:docMk/>
            <pc:sldMk cId="3850129915" sldId="297"/>
            <ac:spMk id="11" creationId="{B056EBF5-1551-440F-84EE-C7ED0610D179}"/>
          </ac:spMkLst>
        </pc:spChg>
        <pc:spChg chg="add mod">
          <ac:chgData name="Keven Villeneuve" userId="d806e4b61edeeaf4" providerId="LiveId" clId="{24223245-EF64-433E-A501-6AB965C8F696}" dt="2021-06-26T20:14:04.650" v="5007" actId="1036"/>
          <ac:spMkLst>
            <pc:docMk/>
            <pc:sldMk cId="3850129915" sldId="297"/>
            <ac:spMk id="12" creationId="{5253FB38-19A5-4918-B0F0-8014AA01CB16}"/>
          </ac:spMkLst>
        </pc:spChg>
        <pc:spChg chg="add del mod">
          <ac:chgData name="Keven Villeneuve" userId="d806e4b61edeeaf4" providerId="LiveId" clId="{24223245-EF64-433E-A501-6AB965C8F696}" dt="2021-06-26T19:57:44.965" v="4304" actId="478"/>
          <ac:spMkLst>
            <pc:docMk/>
            <pc:sldMk cId="3850129915" sldId="297"/>
            <ac:spMk id="14" creationId="{C4E177CF-A758-4602-8E1C-51E831331679}"/>
          </ac:spMkLst>
        </pc:spChg>
        <pc:picChg chg="add mod">
          <ac:chgData name="Keven Villeneuve" userId="d806e4b61edeeaf4" providerId="LiveId" clId="{24223245-EF64-433E-A501-6AB965C8F696}" dt="2021-06-26T20:14:04.650" v="5007" actId="1036"/>
          <ac:picMkLst>
            <pc:docMk/>
            <pc:sldMk cId="3850129915" sldId="297"/>
            <ac:picMk id="7" creationId="{A2AF456B-109D-4A38-B9E2-B038A91CBD17}"/>
          </ac:picMkLst>
        </pc:picChg>
        <pc:picChg chg="add mod">
          <ac:chgData name="Keven Villeneuve" userId="d806e4b61edeeaf4" providerId="LiveId" clId="{24223245-EF64-433E-A501-6AB965C8F696}" dt="2021-06-26T20:14:04.650" v="5007" actId="1036"/>
          <ac:picMkLst>
            <pc:docMk/>
            <pc:sldMk cId="3850129915" sldId="297"/>
            <ac:picMk id="10" creationId="{794CE391-E2FF-49CB-B49E-B937837D7B9C}"/>
          </ac:picMkLst>
        </pc:picChg>
      </pc:sldChg>
      <pc:sldChg chg="addSp delSp modSp mod modNotesTx">
        <pc:chgData name="Keven Villeneuve" userId="d806e4b61edeeaf4" providerId="LiveId" clId="{24223245-EF64-433E-A501-6AB965C8F696}" dt="2021-06-26T19:49:05.770" v="3950" actId="20577"/>
        <pc:sldMkLst>
          <pc:docMk/>
          <pc:sldMk cId="1386713814" sldId="298"/>
        </pc:sldMkLst>
        <pc:spChg chg="mod">
          <ac:chgData name="Keven Villeneuve" userId="d806e4b61edeeaf4" providerId="LiveId" clId="{24223245-EF64-433E-A501-6AB965C8F696}" dt="2021-06-25T15:48:04.233" v="18" actId="113"/>
          <ac:spMkLst>
            <pc:docMk/>
            <pc:sldMk cId="1386713814" sldId="298"/>
            <ac:spMk id="2" creationId="{301E38FB-C5C7-49A5-ACD9-EEEFD9885B0B}"/>
          </ac:spMkLst>
        </pc:spChg>
        <pc:spChg chg="mod">
          <ac:chgData name="Keven Villeneuve" userId="d806e4b61edeeaf4" providerId="LiveId" clId="{24223245-EF64-433E-A501-6AB965C8F696}" dt="2021-06-25T15:55:20.095" v="84" actId="1038"/>
          <ac:spMkLst>
            <pc:docMk/>
            <pc:sldMk cId="1386713814" sldId="298"/>
            <ac:spMk id="8" creationId="{10E97398-DA99-43C1-9845-FA19210E2465}"/>
          </ac:spMkLst>
        </pc:spChg>
        <pc:spChg chg="mod">
          <ac:chgData name="Keven Villeneuve" userId="d806e4b61edeeaf4" providerId="LiveId" clId="{24223245-EF64-433E-A501-6AB965C8F696}" dt="2021-06-25T16:23:58.199" v="1582" actId="207"/>
          <ac:spMkLst>
            <pc:docMk/>
            <pc:sldMk cId="1386713814" sldId="298"/>
            <ac:spMk id="9" creationId="{4BD82A08-1736-4EBC-B404-83745D8ADA89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10" creationId="{C6958601-F607-4C83-BD77-DC5A17BCAC28}"/>
          </ac:spMkLst>
        </pc:spChg>
        <pc:spChg chg="del mod">
          <ac:chgData name="Keven Villeneuve" userId="d806e4b61edeeaf4" providerId="LiveId" clId="{24223245-EF64-433E-A501-6AB965C8F696}" dt="2021-06-25T16:20:49.369" v="1512" actId="478"/>
          <ac:spMkLst>
            <pc:docMk/>
            <pc:sldMk cId="1386713814" sldId="298"/>
            <ac:spMk id="15" creationId="{0957FFA7-2BA4-4D08-B0EA-8C3DEA0FA56C}"/>
          </ac:spMkLst>
        </pc:spChg>
        <pc:spChg chg="mod">
          <ac:chgData name="Keven Villeneuve" userId="d806e4b61edeeaf4" providerId="LiveId" clId="{24223245-EF64-433E-A501-6AB965C8F696}" dt="2021-06-25T16:21:19.987" v="1523" actId="114"/>
          <ac:spMkLst>
            <pc:docMk/>
            <pc:sldMk cId="1386713814" sldId="298"/>
            <ac:spMk id="16" creationId="{7F10DC56-DB52-4F20-8C88-D92ADA35835A}"/>
          </ac:spMkLst>
        </pc:spChg>
        <pc:spChg chg="mod">
          <ac:chgData name="Keven Villeneuve" userId="d806e4b61edeeaf4" providerId="LiveId" clId="{24223245-EF64-433E-A501-6AB965C8F696}" dt="2021-06-25T16:28:30.710" v="1583" actId="20577"/>
          <ac:spMkLst>
            <pc:docMk/>
            <pc:sldMk cId="1386713814" sldId="298"/>
            <ac:spMk id="17" creationId="{AD02FF1F-62C0-441E-BF41-5E49CCC4EB69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18" creationId="{CB85F854-B72F-4BBC-A384-C0AAD5B7CFB0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19" creationId="{770C86B6-BC31-4070-BFA2-46860330ADF8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0" creationId="{43623C85-D8B0-4291-9052-FA43D89BFEF9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1" creationId="{3DF6034A-0FC2-43FE-9DAA-D74209FD2ACE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2" creationId="{1E450998-A8F3-49F5-B150-C0B87988C143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3" creationId="{E8A08D2A-FDEE-44AF-9967-9961B1119388}"/>
          </ac:spMkLst>
        </pc:spChg>
        <pc:spChg chg="add mod">
          <ac:chgData name="Keven Villeneuve" userId="d806e4b61edeeaf4" providerId="LiveId" clId="{24223245-EF64-433E-A501-6AB965C8F696}" dt="2021-06-25T16:38:17.071" v="1588" actId="207"/>
          <ac:spMkLst>
            <pc:docMk/>
            <pc:sldMk cId="1386713814" sldId="298"/>
            <ac:spMk id="24" creationId="{4F6996FA-8698-4766-89E3-70C42BC7809E}"/>
          </ac:spMkLst>
        </pc:spChg>
        <pc:spChg chg="add del mod">
          <ac:chgData name="Keven Villeneuve" userId="d806e4b61edeeaf4" providerId="LiveId" clId="{24223245-EF64-433E-A501-6AB965C8F696}" dt="2021-06-25T16:22:24.580" v="1581" actId="478"/>
          <ac:spMkLst>
            <pc:docMk/>
            <pc:sldMk cId="1386713814" sldId="298"/>
            <ac:spMk id="25" creationId="{2FCF278A-C8F9-4B21-8762-2AFAC62F001B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6" creationId="{9041D458-DA49-451C-9309-12DB6A2FA2E1}"/>
          </ac:spMkLst>
        </pc:spChg>
        <pc:spChg chg="mod">
          <ac:chgData name="Keven Villeneuve" userId="d806e4b61edeeaf4" providerId="LiveId" clId="{24223245-EF64-433E-A501-6AB965C8F696}" dt="2021-06-25T15:55:29.416" v="117" actId="1038"/>
          <ac:spMkLst>
            <pc:docMk/>
            <pc:sldMk cId="1386713814" sldId="298"/>
            <ac:spMk id="27" creationId="{23180A8A-D054-4154-A97E-533E9CACD919}"/>
          </ac:spMkLst>
        </pc:spChg>
        <pc:spChg chg="mod">
          <ac:chgData name="Keven Villeneuve" userId="d806e4b61edeeaf4" providerId="LiveId" clId="{24223245-EF64-433E-A501-6AB965C8F696}" dt="2021-06-25T15:56:19.225" v="351" actId="1038"/>
          <ac:spMkLst>
            <pc:docMk/>
            <pc:sldMk cId="1386713814" sldId="298"/>
            <ac:spMk id="28" creationId="{02E0C3B2-0AF6-40C5-AA7E-3611E477B42B}"/>
          </ac:spMkLst>
        </pc:spChg>
        <pc:spChg chg="mod">
          <ac:chgData name="Keven Villeneuve" userId="d806e4b61edeeaf4" providerId="LiveId" clId="{24223245-EF64-433E-A501-6AB965C8F696}" dt="2021-06-25T15:56:00.252" v="211" actId="1038"/>
          <ac:spMkLst>
            <pc:docMk/>
            <pc:sldMk cId="1386713814" sldId="298"/>
            <ac:spMk id="29" creationId="{332E3C8B-E6DF-4D60-AB0B-5278DDEE6F74}"/>
          </ac:spMkLst>
        </pc:spChg>
        <pc:spChg chg="mod">
          <ac:chgData name="Keven Villeneuve" userId="d806e4b61edeeaf4" providerId="LiveId" clId="{24223245-EF64-433E-A501-6AB965C8F696}" dt="2021-06-25T21:46:16.364" v="3461" actId="1037"/>
          <ac:spMkLst>
            <pc:docMk/>
            <pc:sldMk cId="1386713814" sldId="298"/>
            <ac:spMk id="30" creationId="{808A5DE8-46FE-4799-AAE1-233393C25F70}"/>
          </ac:spMkLst>
        </pc:spChg>
        <pc:spChg chg="mod">
          <ac:chgData name="Keven Villeneuve" userId="d806e4b61edeeaf4" providerId="LiveId" clId="{24223245-EF64-433E-A501-6AB965C8F696}" dt="2021-06-25T15:56:36.539" v="489" actId="1037"/>
          <ac:spMkLst>
            <pc:docMk/>
            <pc:sldMk cId="1386713814" sldId="298"/>
            <ac:spMk id="31" creationId="{D4E6CDF0-0DB0-4966-B58D-6759382BB5DB}"/>
          </ac:spMkLst>
        </pc:spChg>
        <pc:spChg chg="add mod">
          <ac:chgData name="Keven Villeneuve" userId="d806e4b61edeeaf4" providerId="LiveId" clId="{24223245-EF64-433E-A501-6AB965C8F696}" dt="2021-06-25T17:55:52.546" v="2397" actId="207"/>
          <ac:spMkLst>
            <pc:docMk/>
            <pc:sldMk cId="1386713814" sldId="298"/>
            <ac:spMk id="32" creationId="{CECF8A4F-9319-43A5-855F-1BC2E8A33724}"/>
          </ac:spMkLst>
        </pc:spChg>
        <pc:spChg chg="add mod">
          <ac:chgData name="Keven Villeneuve" userId="d806e4b61edeeaf4" providerId="LiveId" clId="{24223245-EF64-433E-A501-6AB965C8F696}" dt="2021-06-25T21:46:23.238" v="3464" actId="1038"/>
          <ac:spMkLst>
            <pc:docMk/>
            <pc:sldMk cId="1386713814" sldId="298"/>
            <ac:spMk id="34" creationId="{E7CD8A87-CDD3-4BA8-B48F-DC407C7DF0B5}"/>
          </ac:spMkLst>
        </pc:spChg>
        <pc:spChg chg="add mod">
          <ac:chgData name="Keven Villeneuve" userId="d806e4b61edeeaf4" providerId="LiveId" clId="{24223245-EF64-433E-A501-6AB965C8F696}" dt="2021-06-25T17:56:28.344" v="2402" actId="1076"/>
          <ac:spMkLst>
            <pc:docMk/>
            <pc:sldMk cId="1386713814" sldId="298"/>
            <ac:spMk id="35" creationId="{AD0FF8FF-05EB-4303-81C4-3734629A2B8E}"/>
          </ac:spMkLst>
        </pc:spChg>
        <pc:spChg chg="add del mod">
          <ac:chgData name="Keven Villeneuve" userId="d806e4b61edeeaf4" providerId="LiveId" clId="{24223245-EF64-433E-A501-6AB965C8F696}" dt="2021-06-25T17:55:31.479" v="2388"/>
          <ac:spMkLst>
            <pc:docMk/>
            <pc:sldMk cId="1386713814" sldId="298"/>
            <ac:spMk id="36" creationId="{43DF3ACE-F940-49FB-A235-8DCD298224C4}"/>
          </ac:spMkLst>
        </pc:spChg>
        <pc:spChg chg="add del mod">
          <ac:chgData name="Keven Villeneuve" userId="d806e4b61edeeaf4" providerId="LiveId" clId="{24223245-EF64-433E-A501-6AB965C8F696}" dt="2021-06-25T17:55:36.463" v="2394"/>
          <ac:spMkLst>
            <pc:docMk/>
            <pc:sldMk cId="1386713814" sldId="298"/>
            <ac:spMk id="37" creationId="{96CEBDE9-42D6-4A24-B11D-EF9421FEFB52}"/>
          </ac:spMkLst>
        </pc:spChg>
        <pc:spChg chg="add mod">
          <ac:chgData name="Keven Villeneuve" userId="d806e4b61edeeaf4" providerId="LiveId" clId="{24223245-EF64-433E-A501-6AB965C8F696}" dt="2021-06-25T17:56:25.009" v="2401" actId="1076"/>
          <ac:spMkLst>
            <pc:docMk/>
            <pc:sldMk cId="1386713814" sldId="298"/>
            <ac:spMk id="38" creationId="{FADEF6A8-E568-4C95-B2E2-B1BE5982AD86}"/>
          </ac:spMkLst>
        </pc:spChg>
        <pc:spChg chg="add mod">
          <ac:chgData name="Keven Villeneuve" userId="d806e4b61edeeaf4" providerId="LiveId" clId="{24223245-EF64-433E-A501-6AB965C8F696}" dt="2021-06-25T17:56:48.574" v="2430" actId="1076"/>
          <ac:spMkLst>
            <pc:docMk/>
            <pc:sldMk cId="1386713814" sldId="298"/>
            <ac:spMk id="39" creationId="{6064FF4C-A801-4038-B821-43BBD50E069F}"/>
          </ac:spMkLst>
        </pc:spChg>
        <pc:picChg chg="del mod">
          <ac:chgData name="Keven Villeneuve" userId="d806e4b61edeeaf4" providerId="LiveId" clId="{24223245-EF64-433E-A501-6AB965C8F696}" dt="2021-06-25T16:14:24.492" v="1415" actId="478"/>
          <ac:picMkLst>
            <pc:docMk/>
            <pc:sldMk cId="1386713814" sldId="298"/>
            <ac:picMk id="14" creationId="{B08A3092-4417-4FFF-8986-D27CD11B7054}"/>
          </ac:picMkLst>
        </pc:picChg>
        <pc:cxnChg chg="mod">
          <ac:chgData name="Keven Villeneuve" userId="d806e4b61edeeaf4" providerId="LiveId" clId="{24223245-EF64-433E-A501-6AB965C8F696}" dt="2021-06-25T15:55:29.416" v="117" actId="1038"/>
          <ac:cxnSpMkLst>
            <pc:docMk/>
            <pc:sldMk cId="1386713814" sldId="298"/>
            <ac:cxnSpMk id="33" creationId="{8B932938-7825-40D7-AE87-7CF83DA7A9B6}"/>
          </ac:cxnSpMkLst>
        </pc:cxnChg>
      </pc:sldChg>
      <pc:sldChg chg="modSp mod">
        <pc:chgData name="Keven Villeneuve" userId="d806e4b61edeeaf4" providerId="LiveId" clId="{24223245-EF64-433E-A501-6AB965C8F696}" dt="2021-06-25T15:47:09.522" v="2" actId="113"/>
        <pc:sldMkLst>
          <pc:docMk/>
          <pc:sldMk cId="2733948097" sldId="300"/>
        </pc:sldMkLst>
        <pc:spChg chg="mod">
          <ac:chgData name="Keven Villeneuve" userId="d806e4b61edeeaf4" providerId="LiveId" clId="{24223245-EF64-433E-A501-6AB965C8F696}" dt="2021-06-25T15:47:09.522" v="2" actId="113"/>
          <ac:spMkLst>
            <pc:docMk/>
            <pc:sldMk cId="2733948097" sldId="300"/>
            <ac:spMk id="18" creationId="{2E1BE51B-9CEA-43B2-814C-CCE52F010B9B}"/>
          </ac:spMkLst>
        </pc:spChg>
      </pc:sldChg>
      <pc:sldChg chg="modNotesTx">
        <pc:chgData name="Keven Villeneuve" userId="d806e4b61edeeaf4" providerId="LiveId" clId="{24223245-EF64-433E-A501-6AB965C8F696}" dt="2021-06-26T02:15:08.657" v="3591" actId="6549"/>
        <pc:sldMkLst>
          <pc:docMk/>
          <pc:sldMk cId="3895678842" sldId="303"/>
        </pc:sldMkLst>
      </pc:sldChg>
      <pc:sldChg chg="modNotesTx">
        <pc:chgData name="Keven Villeneuve" userId="d806e4b61edeeaf4" providerId="LiveId" clId="{24223245-EF64-433E-A501-6AB965C8F696}" dt="2021-06-26T02:28:22.551" v="3592" actId="6549"/>
        <pc:sldMkLst>
          <pc:docMk/>
          <pc:sldMk cId="2559633736" sldId="305"/>
        </pc:sldMkLst>
      </pc:sldChg>
      <pc:sldChg chg="modNotesTx">
        <pc:chgData name="Keven Villeneuve" userId="d806e4b61edeeaf4" providerId="LiveId" clId="{24223245-EF64-433E-A501-6AB965C8F696}" dt="2021-06-25T21:44:48.046" v="3455" actId="20577"/>
        <pc:sldMkLst>
          <pc:docMk/>
          <pc:sldMk cId="689638216" sldId="308"/>
        </pc:sldMkLst>
      </pc:sldChg>
      <pc:sldChg chg="modSp mod">
        <pc:chgData name="Keven Villeneuve" userId="d806e4b61edeeaf4" providerId="LiveId" clId="{24223245-EF64-433E-A501-6AB965C8F696}" dt="2021-06-25T15:47:19.143" v="4" actId="113"/>
        <pc:sldMkLst>
          <pc:docMk/>
          <pc:sldMk cId="2730276022" sldId="309"/>
        </pc:sldMkLst>
        <pc:spChg chg="mod">
          <ac:chgData name="Keven Villeneuve" userId="d806e4b61edeeaf4" providerId="LiveId" clId="{24223245-EF64-433E-A501-6AB965C8F696}" dt="2021-06-25T15:47:19.143" v="4" actId="113"/>
          <ac:spMkLst>
            <pc:docMk/>
            <pc:sldMk cId="2730276022" sldId="309"/>
            <ac:spMk id="18" creationId="{2E1BE51B-9CEA-43B2-814C-CCE52F010B9B}"/>
          </ac:spMkLst>
        </pc:spChg>
      </pc:sldChg>
      <pc:sldChg chg="modSp mod">
        <pc:chgData name="Keven Villeneuve" userId="d806e4b61edeeaf4" providerId="LiveId" clId="{24223245-EF64-433E-A501-6AB965C8F696}" dt="2021-06-25T15:54:13.048" v="35" actId="1036"/>
        <pc:sldMkLst>
          <pc:docMk/>
          <pc:sldMk cId="2437088117" sldId="310"/>
        </pc:sldMkLst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4" creationId="{AA6997C9-2A09-4B15-8D74-722CECF6F56F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25" creationId="{4FC08355-BF77-452E-8C38-111BBBB3827D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26" creationId="{18D22BE8-EF62-491C-A040-ACAE5F7A2002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28" creationId="{30044FD5-3C63-4AD3-B7C6-45EC70A24C1F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29" creationId="{BBEBA3C7-588A-421A-B11F-D30B0018BD39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0" creationId="{1041CBE0-2816-4AF5-80EB-8AA82806E750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1" creationId="{0C68A48A-12CA-4EFA-ADB7-7A06C5F5DEEC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2" creationId="{A5DD58DD-3561-42BB-9753-F8AD0A0E102A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5" creationId="{446C4308-C7B9-4E16-991C-9D61E8E5552E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6" creationId="{7152424E-0199-443C-A8D3-A66C7C895CB8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7" creationId="{8112B878-A8B0-4AAE-9438-4843C8AAAA3E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8" creationId="{15C6A14E-5AE6-4E85-B03F-3F1C888A3537}"/>
          </ac:spMkLst>
        </pc:spChg>
        <pc:spChg chg="mod">
          <ac:chgData name="Keven Villeneuve" userId="d806e4b61edeeaf4" providerId="LiveId" clId="{24223245-EF64-433E-A501-6AB965C8F696}" dt="2021-06-25T15:54:13.048" v="35" actId="1036"/>
          <ac:spMkLst>
            <pc:docMk/>
            <pc:sldMk cId="2437088117" sldId="310"/>
            <ac:spMk id="39" creationId="{A0667F67-5AA9-4970-82FC-743572DB6654}"/>
          </ac:spMkLst>
        </pc:spChg>
        <pc:grpChg chg="mod">
          <ac:chgData name="Keven Villeneuve" userId="d806e4b61edeeaf4" providerId="LiveId" clId="{24223245-EF64-433E-A501-6AB965C8F696}" dt="2021-06-25T15:54:13.048" v="35" actId="1036"/>
          <ac:grpSpMkLst>
            <pc:docMk/>
            <pc:sldMk cId="2437088117" sldId="310"/>
            <ac:grpSpMk id="24" creationId="{8B8F35DD-860E-4460-AAA1-B6FBD768822E}"/>
          </ac:grpSpMkLst>
        </pc:grpChg>
      </pc:sldChg>
      <pc:sldChg chg="modSp mod">
        <pc:chgData name="Keven Villeneuve" userId="d806e4b61edeeaf4" providerId="LiveId" clId="{24223245-EF64-433E-A501-6AB965C8F696}" dt="2021-06-25T15:47:24.952" v="6" actId="113"/>
        <pc:sldMkLst>
          <pc:docMk/>
          <pc:sldMk cId="178306150" sldId="311"/>
        </pc:sldMkLst>
        <pc:spChg chg="mod">
          <ac:chgData name="Keven Villeneuve" userId="d806e4b61edeeaf4" providerId="LiveId" clId="{24223245-EF64-433E-A501-6AB965C8F696}" dt="2021-06-25T15:47:24.952" v="6" actId="113"/>
          <ac:spMkLst>
            <pc:docMk/>
            <pc:sldMk cId="178306150" sldId="311"/>
            <ac:spMk id="2" creationId="{F22A7EF1-34EF-4F11-998C-08D0B823A673}"/>
          </ac:spMkLst>
        </pc:spChg>
      </pc:sldChg>
      <pc:sldChg chg="modSp mod">
        <pc:chgData name="Keven Villeneuve" userId="d806e4b61edeeaf4" providerId="LiveId" clId="{24223245-EF64-433E-A501-6AB965C8F696}" dt="2021-06-25T15:48:14.126" v="21" actId="113"/>
        <pc:sldMkLst>
          <pc:docMk/>
          <pc:sldMk cId="3964185108" sldId="312"/>
        </pc:sldMkLst>
        <pc:spChg chg="mod">
          <ac:chgData name="Keven Villeneuve" userId="d806e4b61edeeaf4" providerId="LiveId" clId="{24223245-EF64-433E-A501-6AB965C8F696}" dt="2021-06-25T15:48:14.126" v="21" actId="113"/>
          <ac:spMkLst>
            <pc:docMk/>
            <pc:sldMk cId="3964185108" sldId="312"/>
            <ac:spMk id="2" creationId="{13A611E6-C605-4500-8162-3825A36C6A16}"/>
          </ac:spMkLst>
        </pc:spChg>
      </pc:sldChg>
      <pc:sldChg chg="modSp mod modNotesTx">
        <pc:chgData name="Keven Villeneuve" userId="d806e4b61edeeaf4" providerId="LiveId" clId="{24223245-EF64-433E-A501-6AB965C8F696}" dt="2021-06-26T20:51:52.815" v="5061" actId="14100"/>
        <pc:sldMkLst>
          <pc:docMk/>
          <pc:sldMk cId="1599295475" sldId="313"/>
        </pc:sldMkLst>
        <pc:spChg chg="mod">
          <ac:chgData name="Keven Villeneuve" userId="d806e4b61edeeaf4" providerId="LiveId" clId="{24223245-EF64-433E-A501-6AB965C8F696}" dt="2021-06-25T15:47:16.113" v="3" actId="113"/>
          <ac:spMkLst>
            <pc:docMk/>
            <pc:sldMk cId="1599295475" sldId="313"/>
            <ac:spMk id="18" creationId="{2E1BE51B-9CEA-43B2-814C-CCE52F010B9B}"/>
          </ac:spMkLst>
        </pc:spChg>
        <pc:cxnChg chg="mod">
          <ac:chgData name="Keven Villeneuve" userId="d806e4b61edeeaf4" providerId="LiveId" clId="{24223245-EF64-433E-A501-6AB965C8F696}" dt="2021-06-26T20:51:52.815" v="5061" actId="14100"/>
          <ac:cxnSpMkLst>
            <pc:docMk/>
            <pc:sldMk cId="1599295475" sldId="313"/>
            <ac:cxnSpMk id="41" creationId="{C910FEB1-4549-4A73-9D5B-F0A75D027432}"/>
          </ac:cxnSpMkLst>
        </pc:cxnChg>
      </pc:sldChg>
      <pc:sldChg chg="modSp mod">
        <pc:chgData name="Keven Villeneuve" userId="d806e4b61edeeaf4" providerId="LiveId" clId="{24223245-EF64-433E-A501-6AB965C8F696}" dt="2021-06-26T21:26:55.841" v="5194" actId="166"/>
        <pc:sldMkLst>
          <pc:docMk/>
          <pc:sldMk cId="1583089212" sldId="314"/>
        </pc:sldMkLst>
        <pc:spChg chg="ord">
          <ac:chgData name="Keven Villeneuve" userId="d806e4b61edeeaf4" providerId="LiveId" clId="{24223245-EF64-433E-A501-6AB965C8F696}" dt="2021-06-26T21:26:55.841" v="5194" actId="166"/>
          <ac:spMkLst>
            <pc:docMk/>
            <pc:sldMk cId="1583089212" sldId="314"/>
            <ac:spMk id="7" creationId="{53395A12-0A3E-4573-9C2B-9DF9656F251F}"/>
          </ac:spMkLst>
        </pc:spChg>
        <pc:spChg chg="ord">
          <ac:chgData name="Keven Villeneuve" userId="d806e4b61edeeaf4" providerId="LiveId" clId="{24223245-EF64-433E-A501-6AB965C8F696}" dt="2021-06-26T21:26:55.841" v="5194" actId="166"/>
          <ac:spMkLst>
            <pc:docMk/>
            <pc:sldMk cId="1583089212" sldId="314"/>
            <ac:spMk id="12" creationId="{E5C73A2A-A328-4ADC-B293-92EADECD554B}"/>
          </ac:spMkLst>
        </pc:spChg>
        <pc:cxnChg chg="mod ord">
          <ac:chgData name="Keven Villeneuve" userId="d806e4b61edeeaf4" providerId="LiveId" clId="{24223245-EF64-433E-A501-6AB965C8F696}" dt="2021-06-26T21:26:52.500" v="5193" actId="166"/>
          <ac:cxnSpMkLst>
            <pc:docMk/>
            <pc:sldMk cId="1583089212" sldId="314"/>
            <ac:cxnSpMk id="10" creationId="{285A52D5-2CBF-45DC-8D25-9994B0A03B40}"/>
          </ac:cxnSpMkLst>
        </pc:cxnChg>
        <pc:cxnChg chg="mod">
          <ac:chgData name="Keven Villeneuve" userId="d806e4b61edeeaf4" providerId="LiveId" clId="{24223245-EF64-433E-A501-6AB965C8F696}" dt="2021-06-26T21:03:26.873" v="5148" actId="14100"/>
          <ac:cxnSpMkLst>
            <pc:docMk/>
            <pc:sldMk cId="1583089212" sldId="314"/>
            <ac:cxnSpMk id="29" creationId="{D87CA893-A664-4510-A522-6642C58AB0F1}"/>
          </ac:cxnSpMkLst>
        </pc:cxnChg>
        <pc:cxnChg chg="mod">
          <ac:chgData name="Keven Villeneuve" userId="d806e4b61edeeaf4" providerId="LiveId" clId="{24223245-EF64-433E-A501-6AB965C8F696}" dt="2021-06-26T21:03:30.795" v="5149" actId="14100"/>
          <ac:cxnSpMkLst>
            <pc:docMk/>
            <pc:sldMk cId="1583089212" sldId="314"/>
            <ac:cxnSpMk id="44" creationId="{FBC0C9F6-C889-40AE-942C-090542B8D48B}"/>
          </ac:cxnSpMkLst>
        </pc:cxnChg>
      </pc:sldChg>
      <pc:sldChg chg="modSp mod modNotesTx">
        <pc:chgData name="Keven Villeneuve" userId="d806e4b61edeeaf4" providerId="LiveId" clId="{24223245-EF64-433E-A501-6AB965C8F696}" dt="2021-06-26T21:56:24.029" v="5195" actId="20577"/>
        <pc:sldMkLst>
          <pc:docMk/>
          <pc:sldMk cId="2481528342" sldId="315"/>
        </pc:sldMkLst>
        <pc:spChg chg="ord">
          <ac:chgData name="Keven Villeneuve" userId="d806e4b61edeeaf4" providerId="LiveId" clId="{24223245-EF64-433E-A501-6AB965C8F696}" dt="2021-06-26T21:21:36.012" v="5184" actId="166"/>
          <ac:spMkLst>
            <pc:docMk/>
            <pc:sldMk cId="2481528342" sldId="315"/>
            <ac:spMk id="11" creationId="{E92840D7-F5CC-4D1F-91AC-F62647F821CB}"/>
          </ac:spMkLst>
        </pc:spChg>
        <pc:spChg chg="mod">
          <ac:chgData name="Keven Villeneuve" userId="d806e4b61edeeaf4" providerId="LiveId" clId="{24223245-EF64-433E-A501-6AB965C8F696}" dt="2021-06-26T19:35:52.792" v="3736" actId="207"/>
          <ac:spMkLst>
            <pc:docMk/>
            <pc:sldMk cId="2481528342" sldId="315"/>
            <ac:spMk id="16" creationId="{F3220C6C-C5B0-400A-B496-1C0552A4A097}"/>
          </ac:spMkLst>
        </pc:spChg>
        <pc:spChg chg="ord">
          <ac:chgData name="Keven Villeneuve" userId="d806e4b61edeeaf4" providerId="LiveId" clId="{24223245-EF64-433E-A501-6AB965C8F696}" dt="2021-06-26T21:21:36.012" v="5184" actId="166"/>
          <ac:spMkLst>
            <pc:docMk/>
            <pc:sldMk cId="2481528342" sldId="315"/>
            <ac:spMk id="19" creationId="{55E22F3F-E5F2-4C20-A352-75B04E845D15}"/>
          </ac:spMkLst>
        </pc:spChg>
        <pc:cxnChg chg="mod ord">
          <ac:chgData name="Keven Villeneuve" userId="d806e4b61edeeaf4" providerId="LiveId" clId="{24223245-EF64-433E-A501-6AB965C8F696}" dt="2021-06-26T21:21:27.872" v="5183" actId="166"/>
          <ac:cxnSpMkLst>
            <pc:docMk/>
            <pc:sldMk cId="2481528342" sldId="315"/>
            <ac:cxnSpMk id="17" creationId="{A47AA887-8B15-4F20-904E-D5079401D69A}"/>
          </ac:cxnSpMkLst>
        </pc:cxnChg>
        <pc:cxnChg chg="mod">
          <ac:chgData name="Keven Villeneuve" userId="d806e4b61edeeaf4" providerId="LiveId" clId="{24223245-EF64-433E-A501-6AB965C8F696}" dt="2021-06-26T20:58:48.214" v="5088" actId="14100"/>
          <ac:cxnSpMkLst>
            <pc:docMk/>
            <pc:sldMk cId="2481528342" sldId="315"/>
            <ac:cxnSpMk id="23" creationId="{746D1DAC-8015-49B4-8F86-5FFFAF3AC29A}"/>
          </ac:cxnSpMkLst>
        </pc:cxnChg>
      </pc:sldChg>
      <pc:sldChg chg="modSp mod modNotesTx">
        <pc:chgData name="Keven Villeneuve" userId="d806e4b61edeeaf4" providerId="LiveId" clId="{24223245-EF64-433E-A501-6AB965C8F696}" dt="2021-06-26T20:52:17.972" v="5063" actId="14100"/>
        <pc:sldMkLst>
          <pc:docMk/>
          <pc:sldMk cId="2919671248" sldId="316"/>
        </pc:sldMkLst>
        <pc:cxnChg chg="mod">
          <ac:chgData name="Keven Villeneuve" userId="d806e4b61edeeaf4" providerId="LiveId" clId="{24223245-EF64-433E-A501-6AB965C8F696}" dt="2021-06-26T20:52:17.972" v="5063" actId="14100"/>
          <ac:cxnSpMkLst>
            <pc:docMk/>
            <pc:sldMk cId="2919671248" sldId="316"/>
            <ac:cxnSpMk id="31" creationId="{C573EB4D-ADAF-47BE-A03A-C613E16D3F4D}"/>
          </ac:cxnSpMkLst>
        </pc:cxnChg>
      </pc:sldChg>
      <pc:sldChg chg="modSp mod modNotesTx">
        <pc:chgData name="Keven Villeneuve" userId="d806e4b61edeeaf4" providerId="LiveId" clId="{24223245-EF64-433E-A501-6AB965C8F696}" dt="2021-06-26T20:52:30.011" v="5064" actId="14100"/>
        <pc:sldMkLst>
          <pc:docMk/>
          <pc:sldMk cId="3512564517" sldId="317"/>
        </pc:sldMkLst>
        <pc:spChg chg="ord">
          <ac:chgData name="Keven Villeneuve" userId="d806e4b61edeeaf4" providerId="LiveId" clId="{24223245-EF64-433E-A501-6AB965C8F696}" dt="2021-06-25T16:41:25.424" v="1596" actId="171"/>
          <ac:spMkLst>
            <pc:docMk/>
            <pc:sldMk cId="3512564517" sldId="317"/>
            <ac:spMk id="30" creationId="{CAD5A74B-530C-48B8-86F9-385FF1DED7EF}"/>
          </ac:spMkLst>
        </pc:spChg>
        <pc:cxnChg chg="mod">
          <ac:chgData name="Keven Villeneuve" userId="d806e4b61edeeaf4" providerId="LiveId" clId="{24223245-EF64-433E-A501-6AB965C8F696}" dt="2021-06-26T20:52:30.011" v="5064" actId="14100"/>
          <ac:cxnSpMkLst>
            <pc:docMk/>
            <pc:sldMk cId="3512564517" sldId="317"/>
            <ac:cxnSpMk id="31" creationId="{C573EB4D-ADAF-47BE-A03A-C613E16D3F4D}"/>
          </ac:cxnSpMkLst>
        </pc:cxnChg>
      </pc:sldChg>
      <pc:sldChg chg="modSp mod modNotesTx">
        <pc:chgData name="Keven Villeneuve" userId="d806e4b61edeeaf4" providerId="LiveId" clId="{24223245-EF64-433E-A501-6AB965C8F696}" dt="2021-06-26T20:52:57.425" v="5067" actId="1035"/>
        <pc:sldMkLst>
          <pc:docMk/>
          <pc:sldMk cId="3547970788" sldId="318"/>
        </pc:sldMkLst>
        <pc:cxnChg chg="mod">
          <ac:chgData name="Keven Villeneuve" userId="d806e4b61edeeaf4" providerId="LiveId" clId="{24223245-EF64-433E-A501-6AB965C8F696}" dt="2021-06-26T20:52:57.425" v="5067" actId="1035"/>
          <ac:cxnSpMkLst>
            <pc:docMk/>
            <pc:sldMk cId="3547970788" sldId="318"/>
            <ac:cxnSpMk id="6" creationId="{6306D3F4-0068-4295-89C0-D38BC339519A}"/>
          </ac:cxnSpMkLst>
        </pc:cxnChg>
        <pc:cxnChg chg="mod">
          <ac:chgData name="Keven Villeneuve" userId="d806e4b61edeeaf4" providerId="LiveId" clId="{24223245-EF64-433E-A501-6AB965C8F696}" dt="2021-06-26T20:52:37.662" v="5065" actId="14100"/>
          <ac:cxnSpMkLst>
            <pc:docMk/>
            <pc:sldMk cId="3547970788" sldId="318"/>
            <ac:cxnSpMk id="31" creationId="{C573EB4D-ADAF-47BE-A03A-C613E16D3F4D}"/>
          </ac:cxnSpMkLst>
        </pc:cxnChg>
      </pc:sldChg>
      <pc:sldChg chg="addSp delSp modSp add mod modAnim modNotesTx">
        <pc:chgData name="Keven Villeneuve" userId="d806e4b61edeeaf4" providerId="LiveId" clId="{24223245-EF64-433E-A501-6AB965C8F696}" dt="2021-06-26T21:23:40.867" v="5191" actId="1035"/>
        <pc:sldMkLst>
          <pc:docMk/>
          <pc:sldMk cId="2039833633" sldId="320"/>
        </pc:sldMkLst>
        <pc:spChg chg="add mod">
          <ac:chgData name="Keven Villeneuve" userId="d806e4b61edeeaf4" providerId="LiveId" clId="{24223245-EF64-433E-A501-6AB965C8F696}" dt="2021-06-25T17:24:31.484" v="2090" actId="1035"/>
          <ac:spMkLst>
            <pc:docMk/>
            <pc:sldMk cId="2039833633" sldId="320"/>
            <ac:spMk id="9" creationId="{38E4BB1D-611D-4966-83FE-0C0245046311}"/>
          </ac:spMkLst>
        </pc:spChg>
        <pc:spChg chg="del mod">
          <ac:chgData name="Keven Villeneuve" userId="d806e4b61edeeaf4" providerId="LiveId" clId="{24223245-EF64-433E-A501-6AB965C8F696}" dt="2021-06-25T17:18:05.316" v="2044" actId="478"/>
          <ac:spMkLst>
            <pc:docMk/>
            <pc:sldMk cId="2039833633" sldId="320"/>
            <ac:spMk id="15" creationId="{C66B78E3-B931-4A07-8733-6E906FCB87C5}"/>
          </ac:spMkLst>
        </pc:spChg>
        <pc:spChg chg="mod">
          <ac:chgData name="Keven Villeneuve" userId="d806e4b61edeeaf4" providerId="LiveId" clId="{24223245-EF64-433E-A501-6AB965C8F696}" dt="2021-06-25T17:02:12.407" v="1784" actId="207"/>
          <ac:spMkLst>
            <pc:docMk/>
            <pc:sldMk cId="2039833633" sldId="320"/>
            <ac:spMk id="16" creationId="{51BF4ED8-62BC-41BA-8428-55D031E03279}"/>
          </ac:spMkLst>
        </pc:spChg>
        <pc:spChg chg="add del mod">
          <ac:chgData name="Keven Villeneuve" userId="d806e4b61edeeaf4" providerId="LiveId" clId="{24223245-EF64-433E-A501-6AB965C8F696}" dt="2021-06-25T17:00:49.715" v="1736" actId="478"/>
          <ac:spMkLst>
            <pc:docMk/>
            <pc:sldMk cId="2039833633" sldId="320"/>
            <ac:spMk id="18" creationId="{8A94A710-798B-4CDD-832D-F809E2C9A45D}"/>
          </ac:spMkLst>
        </pc:spChg>
        <pc:spChg chg="add mod ord">
          <ac:chgData name="Keven Villeneuve" userId="d806e4b61edeeaf4" providerId="LiveId" clId="{24223245-EF64-433E-A501-6AB965C8F696}" dt="2021-06-26T21:17:24.065" v="5174" actId="166"/>
          <ac:spMkLst>
            <pc:docMk/>
            <pc:sldMk cId="2039833633" sldId="320"/>
            <ac:spMk id="20" creationId="{328DD50E-5623-4261-85E8-023B2FCA2905}"/>
          </ac:spMkLst>
        </pc:spChg>
        <pc:spChg chg="add del mod">
          <ac:chgData name="Keven Villeneuve" userId="d806e4b61edeeaf4" providerId="LiveId" clId="{24223245-EF64-433E-A501-6AB965C8F696}" dt="2021-06-25T17:00:53.224" v="1738" actId="478"/>
          <ac:spMkLst>
            <pc:docMk/>
            <pc:sldMk cId="2039833633" sldId="320"/>
            <ac:spMk id="25" creationId="{77B8C616-E61A-4E0E-ADFF-0CCA39EC3334}"/>
          </ac:spMkLst>
        </pc:spChg>
        <pc:spChg chg="add del mod">
          <ac:chgData name="Keven Villeneuve" userId="d806e4b61edeeaf4" providerId="LiveId" clId="{24223245-EF64-433E-A501-6AB965C8F696}" dt="2021-06-25T17:00:50.662" v="1737" actId="478"/>
          <ac:spMkLst>
            <pc:docMk/>
            <pc:sldMk cId="2039833633" sldId="320"/>
            <ac:spMk id="26" creationId="{33DF18BA-5277-4367-B713-AB43A4A5D056}"/>
          </ac:spMkLst>
        </pc:spChg>
        <pc:spChg chg="add del mod">
          <ac:chgData name="Keven Villeneuve" userId="d806e4b61edeeaf4" providerId="LiveId" clId="{24223245-EF64-433E-A501-6AB965C8F696}" dt="2021-06-25T17:00:47.582" v="1735" actId="478"/>
          <ac:spMkLst>
            <pc:docMk/>
            <pc:sldMk cId="2039833633" sldId="320"/>
            <ac:spMk id="27" creationId="{27354BE5-DEA0-495F-A5DA-38D5751F0C4C}"/>
          </ac:spMkLst>
        </pc:spChg>
        <pc:spChg chg="add mod ord">
          <ac:chgData name="Keven Villeneuve" userId="d806e4b61edeeaf4" providerId="LiveId" clId="{24223245-EF64-433E-A501-6AB965C8F696}" dt="2021-06-26T21:17:24.065" v="5174" actId="166"/>
          <ac:spMkLst>
            <pc:docMk/>
            <pc:sldMk cId="2039833633" sldId="320"/>
            <ac:spMk id="30" creationId="{B80C4FAE-61E2-4425-B11D-280B05EC946B}"/>
          </ac:spMkLst>
        </pc:spChg>
        <pc:spChg chg="add mod ord">
          <ac:chgData name="Keven Villeneuve" userId="d806e4b61edeeaf4" providerId="LiveId" clId="{24223245-EF64-433E-A501-6AB965C8F696}" dt="2021-06-25T17:06:30.626" v="1817" actId="166"/>
          <ac:spMkLst>
            <pc:docMk/>
            <pc:sldMk cId="2039833633" sldId="320"/>
            <ac:spMk id="31" creationId="{04AA0E6C-9B4D-4F11-8934-2C03E92F838A}"/>
          </ac:spMkLst>
        </pc:spChg>
        <pc:spChg chg="add mod">
          <ac:chgData name="Keven Villeneuve" userId="d806e4b61edeeaf4" providerId="LiveId" clId="{24223245-EF64-433E-A501-6AB965C8F696}" dt="2021-06-26T21:00:55.888" v="5097" actId="14100"/>
          <ac:spMkLst>
            <pc:docMk/>
            <pc:sldMk cId="2039833633" sldId="320"/>
            <ac:spMk id="33" creationId="{F592FF59-70D2-446C-8D22-B412CFE69E13}"/>
          </ac:spMkLst>
        </pc:spChg>
        <pc:spChg chg="add mod">
          <ac:chgData name="Keven Villeneuve" userId="d806e4b61edeeaf4" providerId="LiveId" clId="{24223245-EF64-433E-A501-6AB965C8F696}" dt="2021-06-25T17:06:20.526" v="1816"/>
          <ac:spMkLst>
            <pc:docMk/>
            <pc:sldMk cId="2039833633" sldId="320"/>
            <ac:spMk id="34" creationId="{A5F21C88-03B2-4BD1-9A0D-8C31E2192771}"/>
          </ac:spMkLst>
        </pc:spChg>
        <pc:spChg chg="add del mod ord">
          <ac:chgData name="Keven Villeneuve" userId="d806e4b61edeeaf4" providerId="LiveId" clId="{24223245-EF64-433E-A501-6AB965C8F696}" dt="2021-06-25T21:50:33.186" v="3472" actId="478"/>
          <ac:spMkLst>
            <pc:docMk/>
            <pc:sldMk cId="2039833633" sldId="320"/>
            <ac:spMk id="35" creationId="{0220FC90-FC64-4799-810A-562245412ABC}"/>
          </ac:spMkLst>
        </pc:spChg>
        <pc:spChg chg="add mod">
          <ac:chgData name="Keven Villeneuve" userId="d806e4b61edeeaf4" providerId="LiveId" clId="{24223245-EF64-433E-A501-6AB965C8F696}" dt="2021-06-25T17:25:11.734" v="2092" actId="1076"/>
          <ac:spMkLst>
            <pc:docMk/>
            <pc:sldMk cId="2039833633" sldId="320"/>
            <ac:spMk id="37" creationId="{685F5D1B-D6B5-46B4-9EE9-AF08E85527E9}"/>
          </ac:spMkLst>
        </pc:spChg>
        <pc:spChg chg="add mod">
          <ac:chgData name="Keven Villeneuve" userId="d806e4b61edeeaf4" providerId="LiveId" clId="{24223245-EF64-433E-A501-6AB965C8F696}" dt="2021-06-25T17:26:45.739" v="2133" actId="1076"/>
          <ac:spMkLst>
            <pc:docMk/>
            <pc:sldMk cId="2039833633" sldId="320"/>
            <ac:spMk id="43" creationId="{273FC7C1-8D9B-4B2E-913F-69DECE17E441}"/>
          </ac:spMkLst>
        </pc:spChg>
        <pc:spChg chg="add mod">
          <ac:chgData name="Keven Villeneuve" userId="d806e4b61edeeaf4" providerId="LiveId" clId="{24223245-EF64-433E-A501-6AB965C8F696}" dt="2021-06-25T17:26:53.608" v="2142" actId="1035"/>
          <ac:spMkLst>
            <pc:docMk/>
            <pc:sldMk cId="2039833633" sldId="320"/>
            <ac:spMk id="44" creationId="{C21D18FD-2238-49C3-89B3-B12972C40E2A}"/>
          </ac:spMkLst>
        </pc:spChg>
        <pc:picChg chg="del mod">
          <ac:chgData name="Keven Villeneuve" userId="d806e4b61edeeaf4" providerId="LiveId" clId="{24223245-EF64-433E-A501-6AB965C8F696}" dt="2021-06-25T17:00:44.480" v="1732" actId="478"/>
          <ac:picMkLst>
            <pc:docMk/>
            <pc:sldMk cId="2039833633" sldId="320"/>
            <ac:picMk id="7" creationId="{C7C474AB-A5FF-45C8-A56A-A42B7F6050AE}"/>
          </ac:picMkLst>
        </pc:picChg>
        <pc:picChg chg="del">
          <ac:chgData name="Keven Villeneuve" userId="d806e4b61edeeaf4" providerId="LiveId" clId="{24223245-EF64-433E-A501-6AB965C8F696}" dt="2021-06-25T17:00:27.938" v="1726" actId="478"/>
          <ac:picMkLst>
            <pc:docMk/>
            <pc:sldMk cId="2039833633" sldId="320"/>
            <ac:picMk id="10" creationId="{CB4C0579-0612-481D-BCEC-CB16186059F1}"/>
          </ac:picMkLst>
        </pc:picChg>
        <pc:picChg chg="del mod">
          <ac:chgData name="Keven Villeneuve" userId="d806e4b61edeeaf4" providerId="LiveId" clId="{24223245-EF64-433E-A501-6AB965C8F696}" dt="2021-06-25T17:00:35.453" v="1729" actId="478"/>
          <ac:picMkLst>
            <pc:docMk/>
            <pc:sldMk cId="2039833633" sldId="320"/>
            <ac:picMk id="12" creationId="{CD9CC7D7-3997-4169-9579-9DE9B9A19E0C}"/>
          </ac:picMkLst>
        </pc:picChg>
        <pc:picChg chg="del">
          <ac:chgData name="Keven Villeneuve" userId="d806e4b61edeeaf4" providerId="LiveId" clId="{24223245-EF64-433E-A501-6AB965C8F696}" dt="2021-06-25T17:00:27.320" v="1725" actId="478"/>
          <ac:picMkLst>
            <pc:docMk/>
            <pc:sldMk cId="2039833633" sldId="320"/>
            <ac:picMk id="13" creationId="{CB38FED2-98F4-49B9-A2F5-EDC5FD4883AC}"/>
          </ac:picMkLst>
        </pc:picChg>
        <pc:picChg chg="add mod">
          <ac:chgData name="Keven Villeneuve" userId="d806e4b61edeeaf4" providerId="LiveId" clId="{24223245-EF64-433E-A501-6AB965C8F696}" dt="2021-06-25T17:00:42.069" v="1730"/>
          <ac:picMkLst>
            <pc:docMk/>
            <pc:sldMk cId="2039833633" sldId="320"/>
            <ac:picMk id="14" creationId="{6C2F6C83-0F2C-46BB-8385-2EAED99B9D86}"/>
          </ac:picMkLst>
        </pc:picChg>
        <pc:picChg chg="add mod">
          <ac:chgData name="Keven Villeneuve" userId="d806e4b61edeeaf4" providerId="LiveId" clId="{24223245-EF64-433E-A501-6AB965C8F696}" dt="2021-06-25T17:00:42.069" v="1730"/>
          <ac:picMkLst>
            <pc:docMk/>
            <pc:sldMk cId="2039833633" sldId="320"/>
            <ac:picMk id="19" creationId="{CDF4FB38-6655-41AE-B9EE-557645F0A1D5}"/>
          </ac:picMkLst>
        </pc:picChg>
        <pc:picChg chg="add mod">
          <ac:chgData name="Keven Villeneuve" userId="d806e4b61edeeaf4" providerId="LiveId" clId="{24223245-EF64-433E-A501-6AB965C8F696}" dt="2021-06-25T17:00:42.069" v="1730"/>
          <ac:picMkLst>
            <pc:docMk/>
            <pc:sldMk cId="2039833633" sldId="320"/>
            <ac:picMk id="21" creationId="{83FDCB0A-1E57-43C1-A2AD-5ADE39E3200F}"/>
          </ac:picMkLst>
        </pc:picChg>
        <pc:cxnChg chg="del">
          <ac:chgData name="Keven Villeneuve" userId="d806e4b61edeeaf4" providerId="LiveId" clId="{24223245-EF64-433E-A501-6AB965C8F696}" dt="2021-06-25T17:00:45.250" v="1733" actId="478"/>
          <ac:cxnSpMkLst>
            <pc:docMk/>
            <pc:sldMk cId="2039833633" sldId="320"/>
            <ac:cxnSpMk id="5" creationId="{CFEA0771-4442-4EE0-9482-C57BF4FA46B4}"/>
          </ac:cxnSpMkLst>
        </pc:cxnChg>
        <pc:cxnChg chg="del">
          <ac:chgData name="Keven Villeneuve" userId="d806e4b61edeeaf4" providerId="LiveId" clId="{24223245-EF64-433E-A501-6AB965C8F696}" dt="2021-06-25T17:00:45.785" v="1734" actId="478"/>
          <ac:cxnSpMkLst>
            <pc:docMk/>
            <pc:sldMk cId="2039833633" sldId="320"/>
            <ac:cxnSpMk id="17" creationId="{24ED3F3F-9C73-4E74-A815-6A815D8E19B4}"/>
          </ac:cxnSpMkLst>
        </pc:cxnChg>
        <pc:cxnChg chg="add mod">
          <ac:chgData name="Keven Villeneuve" userId="d806e4b61edeeaf4" providerId="LiveId" clId="{24223245-EF64-433E-A501-6AB965C8F696}" dt="2021-06-25T17:00:42.069" v="1730"/>
          <ac:cxnSpMkLst>
            <pc:docMk/>
            <pc:sldMk cId="2039833633" sldId="320"/>
            <ac:cxnSpMk id="22" creationId="{A39E9558-50DB-49BD-AF32-C4BECC0411EA}"/>
          </ac:cxnSpMkLst>
        </pc:cxnChg>
        <pc:cxnChg chg="add mod">
          <ac:chgData name="Keven Villeneuve" userId="d806e4b61edeeaf4" providerId="LiveId" clId="{24223245-EF64-433E-A501-6AB965C8F696}" dt="2021-06-25T17:00:42.069" v="1730"/>
          <ac:cxnSpMkLst>
            <pc:docMk/>
            <pc:sldMk cId="2039833633" sldId="320"/>
            <ac:cxnSpMk id="23" creationId="{0ACD4DC9-075B-4635-8C80-0C92E97AEF9A}"/>
          </ac:cxnSpMkLst>
        </pc:cxnChg>
        <pc:cxnChg chg="add mod ord">
          <ac:chgData name="Keven Villeneuve" userId="d806e4b61edeeaf4" providerId="LiveId" clId="{24223245-EF64-433E-A501-6AB965C8F696}" dt="2021-06-26T21:17:04.308" v="5172" actId="14100"/>
          <ac:cxnSpMkLst>
            <pc:docMk/>
            <pc:sldMk cId="2039833633" sldId="320"/>
            <ac:cxnSpMk id="24" creationId="{C763842F-965C-4B25-84D0-CAD0298F5721}"/>
          </ac:cxnSpMkLst>
        </pc:cxnChg>
        <pc:cxnChg chg="add mod ord">
          <ac:chgData name="Keven Villeneuve" userId="d806e4b61edeeaf4" providerId="LiveId" clId="{24223245-EF64-433E-A501-6AB965C8F696}" dt="2021-06-25T17:06:30.626" v="1817" actId="166"/>
          <ac:cxnSpMkLst>
            <pc:docMk/>
            <pc:sldMk cId="2039833633" sldId="320"/>
            <ac:cxnSpMk id="28" creationId="{96B173C3-11C7-48AB-9668-F92A4F4A6807}"/>
          </ac:cxnSpMkLst>
        </pc:cxnChg>
        <pc:cxnChg chg="add mod">
          <ac:chgData name="Keven Villeneuve" userId="d806e4b61edeeaf4" providerId="LiveId" clId="{24223245-EF64-433E-A501-6AB965C8F696}" dt="2021-06-26T20:55:41.684" v="5077" actId="14100"/>
          <ac:cxnSpMkLst>
            <pc:docMk/>
            <pc:sldMk cId="2039833633" sldId="320"/>
            <ac:cxnSpMk id="29" creationId="{99B04C6B-E4C4-490C-B0B5-4E431662235E}"/>
          </ac:cxnSpMkLst>
        </pc:cxnChg>
        <pc:cxnChg chg="add mod ord">
          <ac:chgData name="Keven Villeneuve" userId="d806e4b61edeeaf4" providerId="LiveId" clId="{24223245-EF64-433E-A501-6AB965C8F696}" dt="2021-06-26T21:23:40.867" v="5191" actId="1035"/>
          <ac:cxnSpMkLst>
            <pc:docMk/>
            <pc:sldMk cId="2039833633" sldId="320"/>
            <ac:cxnSpMk id="32" creationId="{F79D550F-D56B-4469-B568-E65A36B328FE}"/>
          </ac:cxnSpMkLst>
        </pc:cxnChg>
        <pc:cxnChg chg="add mod">
          <ac:chgData name="Keven Villeneuve" userId="d806e4b61edeeaf4" providerId="LiveId" clId="{24223245-EF64-433E-A501-6AB965C8F696}" dt="2021-06-26T21:01:37.219" v="5104" actId="1038"/>
          <ac:cxnSpMkLst>
            <pc:docMk/>
            <pc:sldMk cId="2039833633" sldId="320"/>
            <ac:cxnSpMk id="36" creationId="{48E529A5-18E6-4370-B3DC-C4D6C477ABE6}"/>
          </ac:cxnSpMkLst>
        </pc:cxnChg>
        <pc:cxnChg chg="add mod">
          <ac:chgData name="Keven Villeneuve" userId="d806e4b61edeeaf4" providerId="LiveId" clId="{24223245-EF64-433E-A501-6AB965C8F696}" dt="2021-06-26T21:01:20.300" v="5098" actId="14100"/>
          <ac:cxnSpMkLst>
            <pc:docMk/>
            <pc:sldMk cId="2039833633" sldId="320"/>
            <ac:cxnSpMk id="38" creationId="{41E72A58-F994-4175-BCE1-8F0BE6EC40CE}"/>
          </ac:cxnSpMkLst>
        </pc:cxnChg>
        <pc:cxnChg chg="mod">
          <ac:chgData name="Keven Villeneuve" userId="d806e4b61edeeaf4" providerId="LiveId" clId="{24223245-EF64-433E-A501-6AB965C8F696}" dt="2021-06-26T21:01:54.656" v="5143" actId="1037"/>
          <ac:cxnSpMkLst>
            <pc:docMk/>
            <pc:sldMk cId="2039833633" sldId="320"/>
            <ac:cxnSpMk id="39" creationId="{6CB85D0B-6447-4F11-AA59-CEA671FD9F54}"/>
          </ac:cxnSpMkLst>
        </pc:cxnChg>
        <pc:cxnChg chg="add mod">
          <ac:chgData name="Keven Villeneuve" userId="d806e4b61edeeaf4" providerId="LiveId" clId="{24223245-EF64-433E-A501-6AB965C8F696}" dt="2021-06-26T21:01:22.694" v="5099" actId="14100"/>
          <ac:cxnSpMkLst>
            <pc:docMk/>
            <pc:sldMk cId="2039833633" sldId="320"/>
            <ac:cxnSpMk id="41" creationId="{DA44F898-EB87-4329-A25E-1CF0F505F3BE}"/>
          </ac:cxnSpMkLst>
        </pc:cxnChg>
      </pc:sldChg>
      <pc:sldChg chg="addSp delSp modSp add mod modAnim modNotesTx">
        <pc:chgData name="Keven Villeneuve" userId="d806e4b61edeeaf4" providerId="LiveId" clId="{24223245-EF64-433E-A501-6AB965C8F696}" dt="2021-06-26T21:23:27.485" v="5190" actId="166"/>
        <pc:sldMkLst>
          <pc:docMk/>
          <pc:sldMk cId="4271370796" sldId="321"/>
        </pc:sldMkLst>
        <pc:spChg chg="del mod">
          <ac:chgData name="Keven Villeneuve" userId="d806e4b61edeeaf4" providerId="LiveId" clId="{24223245-EF64-433E-A501-6AB965C8F696}" dt="2021-06-25T17:18:01.966" v="2041" actId="478"/>
          <ac:spMkLst>
            <pc:docMk/>
            <pc:sldMk cId="4271370796" sldId="321"/>
            <ac:spMk id="15" creationId="{C66B78E3-B931-4A07-8733-6E906FCB87C5}"/>
          </ac:spMkLst>
        </pc:spChg>
        <pc:spChg chg="mod">
          <ac:chgData name="Keven Villeneuve" userId="d806e4b61edeeaf4" providerId="LiveId" clId="{24223245-EF64-433E-A501-6AB965C8F696}" dt="2021-06-26T21:00:20.151" v="5093" actId="14100"/>
          <ac:spMkLst>
            <pc:docMk/>
            <pc:sldMk cId="4271370796" sldId="321"/>
            <ac:spMk id="21" creationId="{C1DBD4A8-71D8-4A7D-9542-F38F574733E3}"/>
          </ac:spMkLst>
        </pc:spChg>
        <pc:spChg chg="ord">
          <ac:chgData name="Keven Villeneuve" userId="d806e4b61edeeaf4" providerId="LiveId" clId="{24223245-EF64-433E-A501-6AB965C8F696}" dt="2021-06-26T21:23:27.485" v="5190" actId="166"/>
          <ac:spMkLst>
            <pc:docMk/>
            <pc:sldMk cId="4271370796" sldId="321"/>
            <ac:spMk id="24" creationId="{B8408182-D550-4B36-8D12-DDBB5D948B3A}"/>
          </ac:spMkLst>
        </pc:spChg>
        <pc:spChg chg="ord">
          <ac:chgData name="Keven Villeneuve" userId="d806e4b61edeeaf4" providerId="LiveId" clId="{24223245-EF64-433E-A501-6AB965C8F696}" dt="2021-06-26T21:23:27.485" v="5190" actId="166"/>
          <ac:spMkLst>
            <pc:docMk/>
            <pc:sldMk cId="4271370796" sldId="321"/>
            <ac:spMk id="28" creationId="{7B5514FE-88CE-4B16-9969-68639511300E}"/>
          </ac:spMkLst>
        </pc:spChg>
        <pc:spChg chg="add del mod">
          <ac:chgData name="Keven Villeneuve" userId="d806e4b61edeeaf4" providerId="LiveId" clId="{24223245-EF64-433E-A501-6AB965C8F696}" dt="2021-06-25T17:31:20.288" v="2155" actId="478"/>
          <ac:spMkLst>
            <pc:docMk/>
            <pc:sldMk cId="4271370796" sldId="321"/>
            <ac:spMk id="33" creationId="{AE078BDC-9DEF-462B-96FA-07E5470973DB}"/>
          </ac:spMkLst>
        </pc:spChg>
        <pc:spChg chg="mod">
          <ac:chgData name="Keven Villeneuve" userId="d806e4b61edeeaf4" providerId="LiveId" clId="{24223245-EF64-433E-A501-6AB965C8F696}" dt="2021-06-25T17:31:19.253" v="2154" actId="208"/>
          <ac:spMkLst>
            <pc:docMk/>
            <pc:sldMk cId="4271370796" sldId="321"/>
            <ac:spMk id="42" creationId="{224C31CC-138E-4B1F-903B-69E3423EA42A}"/>
          </ac:spMkLst>
        </pc:spChg>
        <pc:cxnChg chg="mod ord">
          <ac:chgData name="Keven Villeneuve" userId="d806e4b61edeeaf4" providerId="LiveId" clId="{24223245-EF64-433E-A501-6AB965C8F696}" dt="2021-06-26T21:23:22.866" v="5189" actId="166"/>
          <ac:cxnSpMkLst>
            <pc:docMk/>
            <pc:sldMk cId="4271370796" sldId="321"/>
            <ac:cxnSpMk id="26" creationId="{62EE4909-0658-417C-8EF3-595141FF859C}"/>
          </ac:cxnSpMkLst>
        </pc:cxnChg>
        <pc:cxnChg chg="mod">
          <ac:chgData name="Keven Villeneuve" userId="d806e4b61edeeaf4" providerId="LiveId" clId="{24223245-EF64-433E-A501-6AB965C8F696}" dt="2021-06-26T21:16:52.643" v="5166" actId="14100"/>
          <ac:cxnSpMkLst>
            <pc:docMk/>
            <pc:sldMk cId="4271370796" sldId="321"/>
            <ac:cxnSpMk id="32" creationId="{0E77CDF9-DF23-494F-B222-EF2AA8A3BAC5}"/>
          </ac:cxnSpMkLst>
        </pc:cxnChg>
      </pc:sldChg>
      <pc:sldChg chg="delSp modSp mod">
        <pc:chgData name="Keven Villeneuve" userId="d806e4b61edeeaf4" providerId="LiveId" clId="{24223245-EF64-433E-A501-6AB965C8F696}" dt="2021-06-25T21:47:55.086" v="3471" actId="478"/>
        <pc:sldMkLst>
          <pc:docMk/>
          <pc:sldMk cId="2727814932" sldId="324"/>
        </pc:sldMkLst>
        <pc:spChg chg="mod">
          <ac:chgData name="Keven Villeneuve" userId="d806e4b61edeeaf4" providerId="LiveId" clId="{24223245-EF64-433E-A501-6AB965C8F696}" dt="2021-06-25T21:47:36.554" v="3469" actId="122"/>
          <ac:spMkLst>
            <pc:docMk/>
            <pc:sldMk cId="2727814932" sldId="324"/>
            <ac:spMk id="2" creationId="{318648CA-D2FF-4B53-89EC-E9D466924022}"/>
          </ac:spMkLst>
        </pc:spChg>
        <pc:spChg chg="del">
          <ac:chgData name="Keven Villeneuve" userId="d806e4b61edeeaf4" providerId="LiveId" clId="{24223245-EF64-433E-A501-6AB965C8F696}" dt="2021-06-25T21:47:55.086" v="3471" actId="478"/>
          <ac:spMkLst>
            <pc:docMk/>
            <pc:sldMk cId="2727814932" sldId="324"/>
            <ac:spMk id="3" creationId="{B074208E-F0DD-4AA8-88C1-EFB653D0208F}"/>
          </ac:spMkLst>
        </pc:spChg>
        <pc:spChg chg="mod">
          <ac:chgData name="Keven Villeneuve" userId="d806e4b61edeeaf4" providerId="LiveId" clId="{24223245-EF64-433E-A501-6AB965C8F696}" dt="2021-06-25T21:47:51.126" v="3470" actId="1076"/>
          <ac:spMkLst>
            <pc:docMk/>
            <pc:sldMk cId="2727814932" sldId="324"/>
            <ac:spMk id="5" creationId="{49A1E346-7FD6-4EC9-BD59-14A0AFEAE43F}"/>
          </ac:spMkLst>
        </pc:spChg>
        <pc:spChg chg="mod">
          <ac:chgData name="Keven Villeneuve" userId="d806e4b61edeeaf4" providerId="LiveId" clId="{24223245-EF64-433E-A501-6AB965C8F696}" dt="2021-06-25T21:47:51.126" v="3470" actId="1076"/>
          <ac:spMkLst>
            <pc:docMk/>
            <pc:sldMk cId="2727814932" sldId="324"/>
            <ac:spMk id="6" creationId="{1867A854-F336-438B-A22A-CC4ACE2E6D05}"/>
          </ac:spMkLst>
        </pc:spChg>
        <pc:spChg chg="mod">
          <ac:chgData name="Keven Villeneuve" userId="d806e4b61edeeaf4" providerId="LiveId" clId="{24223245-EF64-433E-A501-6AB965C8F696}" dt="2021-06-25T21:47:51.126" v="3470" actId="1076"/>
          <ac:spMkLst>
            <pc:docMk/>
            <pc:sldMk cId="2727814932" sldId="324"/>
            <ac:spMk id="7" creationId="{6B06158B-3894-4AB7-B89D-B4B181A14B0F}"/>
          </ac:spMkLst>
        </pc:spChg>
      </pc:sldChg>
      <pc:sldChg chg="addSp delSp modSp mod delAnim modAnim modNotesTx">
        <pc:chgData name="Keven Villeneuve" userId="d806e4b61edeeaf4" providerId="LiveId" clId="{24223245-EF64-433E-A501-6AB965C8F696}" dt="2021-06-26T02:32:00.202" v="3609" actId="20577"/>
        <pc:sldMkLst>
          <pc:docMk/>
          <pc:sldMk cId="2203419485" sldId="325"/>
        </pc:sldMkLst>
        <pc:spChg chg="mod">
          <ac:chgData name="Keven Villeneuve" userId="d806e4b61edeeaf4" providerId="LiveId" clId="{24223245-EF64-433E-A501-6AB965C8F696}" dt="2021-06-25T20:37:24.978" v="2690" actId="1076"/>
          <ac:spMkLst>
            <pc:docMk/>
            <pc:sldMk cId="2203419485" sldId="325"/>
            <ac:spMk id="2" creationId="{301E38FB-C5C7-49A5-ACD9-EEEFD9885B0B}"/>
          </ac:spMkLst>
        </pc:spChg>
        <pc:spChg chg="mod">
          <ac:chgData name="Keven Villeneuve" userId="d806e4b61edeeaf4" providerId="LiveId" clId="{24223245-EF64-433E-A501-6AB965C8F696}" dt="2021-06-25T20:33:36.526" v="2534" actId="14100"/>
          <ac:spMkLst>
            <pc:docMk/>
            <pc:sldMk cId="2203419485" sldId="325"/>
            <ac:spMk id="3" creationId="{BB929A3A-C9B8-4D28-B9B0-5A5496B8A77F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7" creationId="{3F7F672B-E06F-4E84-9693-CCE2A03DD40E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10" creationId="{E94560F8-3E4A-4A6B-87F0-8DA0DA48F181}"/>
          </ac:spMkLst>
        </pc:spChg>
        <pc:spChg chg="add del mod">
          <ac:chgData name="Keven Villeneuve" userId="d806e4b61edeeaf4" providerId="LiveId" clId="{24223245-EF64-433E-A501-6AB965C8F696}" dt="2021-06-25T20:25:48.990" v="2524" actId="478"/>
          <ac:spMkLst>
            <pc:docMk/>
            <pc:sldMk cId="2203419485" sldId="325"/>
            <ac:spMk id="15" creationId="{571B3C39-D82B-4EFB-80AF-C64B887C233F}"/>
          </ac:spMkLst>
        </pc:spChg>
        <pc:spChg chg="del mod">
          <ac:chgData name="Keven Villeneuve" userId="d806e4b61edeeaf4" providerId="LiveId" clId="{24223245-EF64-433E-A501-6AB965C8F696}" dt="2021-06-25T20:38:25.851" v="2746" actId="478"/>
          <ac:spMkLst>
            <pc:docMk/>
            <pc:sldMk cId="2203419485" sldId="325"/>
            <ac:spMk id="16" creationId="{8A9FE56E-6A83-4BFB-88C2-1B5C521C3FEC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17" creationId="{B9626ADA-B780-4528-8902-77966709046B}"/>
          </ac:spMkLst>
        </pc:spChg>
        <pc:spChg chg="del mod">
          <ac:chgData name="Keven Villeneuve" userId="d806e4b61edeeaf4" providerId="LiveId" clId="{24223245-EF64-433E-A501-6AB965C8F696}" dt="2021-06-25T20:38:25.851" v="2746" actId="478"/>
          <ac:spMkLst>
            <pc:docMk/>
            <pc:sldMk cId="2203419485" sldId="325"/>
            <ac:spMk id="18" creationId="{FB9C4900-94B9-449F-8A06-10943AE96421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19" creationId="{A3CC486E-684C-4D17-A1A9-FA03B7EDAB4D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20" creationId="{96F7F2B5-9388-4A3F-8963-9CCD03974CD1}"/>
          </ac:spMkLst>
        </pc:spChg>
        <pc:spChg chg="add mod">
          <ac:chgData name="Keven Villeneuve" userId="d806e4b61edeeaf4" providerId="LiveId" clId="{24223245-EF64-433E-A501-6AB965C8F696}" dt="2021-06-25T20:47:21.336" v="3098" actId="20577"/>
          <ac:spMkLst>
            <pc:docMk/>
            <pc:sldMk cId="2203419485" sldId="325"/>
            <ac:spMk id="21" creationId="{D732D60E-AAC0-483D-9C74-FC1851110DE9}"/>
          </ac:spMkLst>
        </pc:spChg>
        <pc:spChg chg="add 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22" creationId="{733888A1-3C04-4A2D-8071-5B63DC54C9DE}"/>
          </ac:spMkLst>
        </pc:spChg>
        <pc:spChg chg="add 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23" creationId="{D5C831BE-549D-428A-A3E8-F5AA7C42926A}"/>
          </ac:spMkLst>
        </pc:spChg>
        <pc:spChg chg="mod">
          <ac:chgData name="Keven Villeneuve" userId="d806e4b61edeeaf4" providerId="LiveId" clId="{24223245-EF64-433E-A501-6AB965C8F696}" dt="2021-06-25T20:41:10.180" v="2782" actId="1037"/>
          <ac:spMkLst>
            <pc:docMk/>
            <pc:sldMk cId="2203419485" sldId="325"/>
            <ac:spMk id="26" creationId="{796CB890-04A9-42BC-8CF2-4D10B3BF663A}"/>
          </ac:spMkLst>
        </pc:spChg>
        <pc:picChg chg="del mod">
          <ac:chgData name="Keven Villeneuve" userId="d806e4b61edeeaf4" providerId="LiveId" clId="{24223245-EF64-433E-A501-6AB965C8F696}" dt="2021-06-25T20:34:54.333" v="2557" actId="478"/>
          <ac:picMkLst>
            <pc:docMk/>
            <pc:sldMk cId="2203419485" sldId="325"/>
            <ac:picMk id="6" creationId="{E88FB40A-41C4-4653-8D31-6EF009399BB9}"/>
          </ac:picMkLst>
        </pc:picChg>
        <pc:picChg chg="del mod">
          <ac:chgData name="Keven Villeneuve" userId="d806e4b61edeeaf4" providerId="LiveId" clId="{24223245-EF64-433E-A501-6AB965C8F696}" dt="2021-06-25T20:34:19.298" v="2539" actId="478"/>
          <ac:picMkLst>
            <pc:docMk/>
            <pc:sldMk cId="2203419485" sldId="325"/>
            <ac:picMk id="9" creationId="{6BF83E08-8C0E-4373-8C42-92634578F277}"/>
          </ac:picMkLst>
        </pc:picChg>
      </pc:sldChg>
      <pc:sldChg chg="modSp mod">
        <pc:chgData name="Keven Villeneuve" userId="d806e4b61edeeaf4" providerId="LiveId" clId="{24223245-EF64-433E-A501-6AB965C8F696}" dt="2021-06-26T21:21:09.101" v="5182" actId="166"/>
        <pc:sldMkLst>
          <pc:docMk/>
          <pc:sldMk cId="3633494293" sldId="326"/>
        </pc:sldMkLst>
        <pc:spChg chg="ord">
          <ac:chgData name="Keven Villeneuve" userId="d806e4b61edeeaf4" providerId="LiveId" clId="{24223245-EF64-433E-A501-6AB965C8F696}" dt="2021-06-26T21:21:09.101" v="5182" actId="166"/>
          <ac:spMkLst>
            <pc:docMk/>
            <pc:sldMk cId="3633494293" sldId="326"/>
            <ac:spMk id="35" creationId="{50DEAEEC-F3FB-4866-85DE-090C2F49FE95}"/>
          </ac:spMkLst>
        </pc:spChg>
        <pc:cxnChg chg="mod ord">
          <ac:chgData name="Keven Villeneuve" userId="d806e4b61edeeaf4" providerId="LiveId" clId="{24223245-EF64-433E-A501-6AB965C8F696}" dt="2021-06-26T21:21:06.661" v="5181" actId="166"/>
          <ac:cxnSpMkLst>
            <pc:docMk/>
            <pc:sldMk cId="3633494293" sldId="326"/>
            <ac:cxnSpMk id="37" creationId="{7BE6E0B4-940F-4DAB-83F7-58B7130E5E81}"/>
          </ac:cxnSpMkLst>
        </pc:cxnChg>
        <pc:cxnChg chg="mod">
          <ac:chgData name="Keven Villeneuve" userId="d806e4b61edeeaf4" providerId="LiveId" clId="{24223245-EF64-433E-A501-6AB965C8F696}" dt="2021-06-26T20:58:28.867" v="5087" actId="14100"/>
          <ac:cxnSpMkLst>
            <pc:docMk/>
            <pc:sldMk cId="3633494293" sldId="326"/>
            <ac:cxnSpMk id="45" creationId="{D6350863-F7A0-41D3-9898-AB484AF6BD44}"/>
          </ac:cxnSpMkLst>
        </pc:cxnChg>
      </pc:sldChg>
      <pc:sldChg chg="modSp mod modNotesTx">
        <pc:chgData name="Keven Villeneuve" userId="d806e4b61edeeaf4" providerId="LiveId" clId="{24223245-EF64-433E-A501-6AB965C8F696}" dt="2021-06-26T21:24:20.357" v="5192" actId="166"/>
        <pc:sldMkLst>
          <pc:docMk/>
          <pc:sldMk cId="188616145" sldId="327"/>
        </pc:sldMkLst>
        <pc:spChg chg="mod">
          <ac:chgData name="Keven Villeneuve" userId="d806e4b61edeeaf4" providerId="LiveId" clId="{24223245-EF64-433E-A501-6AB965C8F696}" dt="2021-06-26T21:02:26.249" v="5146" actId="14100"/>
          <ac:spMkLst>
            <pc:docMk/>
            <pc:sldMk cId="188616145" sldId="327"/>
            <ac:spMk id="6" creationId="{5B7AAB1F-56F7-4B3C-89C3-200FD3275B72}"/>
          </ac:spMkLst>
        </pc:spChg>
        <pc:spChg chg="mod ord">
          <ac:chgData name="Keven Villeneuve" userId="d806e4b61edeeaf4" providerId="LiveId" clId="{24223245-EF64-433E-A501-6AB965C8F696}" dt="2021-06-26T21:24:20.357" v="5192" actId="166"/>
          <ac:spMkLst>
            <pc:docMk/>
            <pc:sldMk cId="188616145" sldId="327"/>
            <ac:spMk id="8" creationId="{A44F624C-7D4E-4B53-A643-B0204F8E4832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13" creationId="{B0B62F1F-4079-468A-9C69-1E149012CD28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14" creationId="{352D6E22-2FBA-4D57-82C2-6A0E431C645F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15" creationId="{C2DAB707-9397-4BE4-909F-51E1AC074A58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18" creationId="{E80A330C-A50D-455E-9FD6-2457AF8788FD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19" creationId="{C99B3F76-AC11-4225-B4AD-BF539EB94E43}"/>
          </ac:spMkLst>
        </pc:spChg>
        <pc:spChg chg="mod ord">
          <ac:chgData name="Keven Villeneuve" userId="d806e4b61edeeaf4" providerId="LiveId" clId="{24223245-EF64-433E-A501-6AB965C8F696}" dt="2021-06-26T21:18:21.630" v="5177" actId="166"/>
          <ac:spMkLst>
            <pc:docMk/>
            <pc:sldMk cId="188616145" sldId="327"/>
            <ac:spMk id="29" creationId="{FCA9E104-ED53-4DD8-91A5-BCD4DB132D02}"/>
          </ac:spMkLst>
        </pc:spChg>
        <pc:spChg chg="mod">
          <ac:chgData name="Keven Villeneuve" userId="d806e4b61edeeaf4" providerId="LiveId" clId="{24223245-EF64-433E-A501-6AB965C8F696}" dt="2021-06-26T21:02:31.832" v="5147" actId="14100"/>
          <ac:spMkLst>
            <pc:docMk/>
            <pc:sldMk cId="188616145" sldId="327"/>
            <ac:spMk id="30" creationId="{4EAA5157-8714-4109-BF78-8048A39B4B99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31" creationId="{6047A8EF-985B-43B3-A3FD-2FE6F2948287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33" creationId="{41958C4B-557F-41E9-AA57-D56E8FFDA0B7}"/>
          </ac:spMkLst>
        </pc:spChg>
        <pc:spChg chg="mod ord">
          <ac:chgData name="Keven Villeneuve" userId="d806e4b61edeeaf4" providerId="LiveId" clId="{24223245-EF64-433E-A501-6AB965C8F696}" dt="2021-06-26T21:18:21.630" v="5177" actId="166"/>
          <ac:spMkLst>
            <pc:docMk/>
            <pc:sldMk cId="188616145" sldId="327"/>
            <ac:spMk id="34" creationId="{F266E3F2-AC1A-4EDA-8A58-681284512988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38" creationId="{9D48993A-1377-4EB3-931B-DDCABACC9418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40" creationId="{4DA2210D-8A9C-41A0-87AB-EB929055204D}"/>
          </ac:spMkLst>
        </pc:spChg>
        <pc:spChg chg="mod">
          <ac:chgData name="Keven Villeneuve" userId="d806e4b61edeeaf4" providerId="LiveId" clId="{24223245-EF64-433E-A501-6AB965C8F696}" dt="2021-06-25T22:00:43.432" v="3511" actId="1037"/>
          <ac:spMkLst>
            <pc:docMk/>
            <pc:sldMk cId="188616145" sldId="327"/>
            <ac:spMk id="41" creationId="{CF1AB214-4348-4612-8F50-684111F9FE62}"/>
          </ac:spMkLst>
        </pc:spChg>
        <pc:grpChg chg="mod">
          <ac:chgData name="Keven Villeneuve" userId="d806e4b61edeeaf4" providerId="LiveId" clId="{24223245-EF64-433E-A501-6AB965C8F696}" dt="2021-06-25T22:00:43.432" v="3511" actId="1037"/>
          <ac:grpSpMkLst>
            <pc:docMk/>
            <pc:sldMk cId="188616145" sldId="327"/>
            <ac:grpSpMk id="20" creationId="{8C97303D-DDA7-4182-BF3A-09C2A679F714}"/>
          </ac:grpSpMkLst>
        </pc:grpChg>
        <pc:grpChg chg="mod">
          <ac:chgData name="Keven Villeneuve" userId="d806e4b61edeeaf4" providerId="LiveId" clId="{24223245-EF64-433E-A501-6AB965C8F696}" dt="2021-06-25T22:00:43.432" v="3511" actId="1037"/>
          <ac:grpSpMkLst>
            <pc:docMk/>
            <pc:sldMk cId="188616145" sldId="327"/>
            <ac:grpSpMk id="36" creationId="{0C89856E-4717-4101-B623-90E7FD4F8D65}"/>
          </ac:grpSpMkLst>
        </pc:grp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5" creationId="{681D682B-9F6C-423C-BE31-9DB780FA7C3E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7" creationId="{90ABB659-ED9A-4CAA-884C-956E8D66AC82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9" creationId="{A087A0A1-4025-4697-9010-553C7F6FF9C4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21" creationId="{2B3110A3-D65D-4293-858A-4982E6B3F31D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22" creationId="{D2C0A26D-910C-4EDA-A08A-6C3608435259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23" creationId="{E8536D71-B54C-4224-8AB2-DF05D42C8476}"/>
          </ac:picMkLst>
        </pc:picChg>
        <pc:picChg chg="mod">
          <ac:chgData name="Keven Villeneuve" userId="d806e4b61edeeaf4" providerId="LiveId" clId="{24223245-EF64-433E-A501-6AB965C8F696}" dt="2021-06-25T22:00:43.432" v="3511" actId="1037"/>
          <ac:picMkLst>
            <pc:docMk/>
            <pc:sldMk cId="188616145" sldId="327"/>
            <ac:picMk id="42" creationId="{E9C507CC-87CE-4E95-8929-D1E495244557}"/>
          </ac:picMkLst>
        </pc:pic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10" creationId="{34D6B45D-F486-46C6-8856-C7E6B007B24B}"/>
          </ac:cxnSpMkLst>
        </pc:cxn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11" creationId="{2AF2AB89-9917-4D68-93A5-52EF66685AC9}"/>
          </ac:cxnSpMkLst>
        </pc:cxnChg>
        <pc:cxnChg chg="mod">
          <ac:chgData name="Keven Villeneuve" userId="d806e4b61edeeaf4" providerId="LiveId" clId="{24223245-EF64-433E-A501-6AB965C8F696}" dt="2021-06-26T21:02:09.745" v="5144" actId="14100"/>
          <ac:cxnSpMkLst>
            <pc:docMk/>
            <pc:sldMk cId="188616145" sldId="327"/>
            <ac:cxnSpMk id="12" creationId="{E891361C-0806-4FB2-8C4F-88018F100441}"/>
          </ac:cxnSpMkLst>
        </pc:cxn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16" creationId="{2BD77F42-AD47-447A-91A7-A270313CFA45}"/>
          </ac:cxnSpMkLst>
        </pc:cxnChg>
        <pc:cxnChg chg="mod">
          <ac:chgData name="Keven Villeneuve" userId="d806e4b61edeeaf4" providerId="LiveId" clId="{24223245-EF64-433E-A501-6AB965C8F696}" dt="2021-06-26T20:56:03.743" v="5080" actId="14100"/>
          <ac:cxnSpMkLst>
            <pc:docMk/>
            <pc:sldMk cId="188616145" sldId="327"/>
            <ac:cxnSpMk id="17" creationId="{B612294B-66D3-453F-B071-97F5EEA4B78C}"/>
          </ac:cxnSpMkLst>
        </pc:cxn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24" creationId="{CF2DB8EB-04CE-42AA-8537-8CAB72ABC417}"/>
          </ac:cxnSpMkLst>
        </pc:cxn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25" creationId="{F0FE3088-495F-4F7D-B314-D1B6106B589B}"/>
          </ac:cxnSpMkLst>
        </pc:cxnChg>
        <pc:cxnChg chg="mod">
          <ac:chgData name="Keven Villeneuve" userId="d806e4b61edeeaf4" providerId="LiveId" clId="{24223245-EF64-433E-A501-6AB965C8F696}" dt="2021-06-26T20:56:09.026" v="5082" actId="14100"/>
          <ac:cxnSpMkLst>
            <pc:docMk/>
            <pc:sldMk cId="188616145" sldId="327"/>
            <ac:cxnSpMk id="27" creationId="{1ADB2A5B-274C-41B2-AD84-7B92F630D9D0}"/>
          </ac:cxnSpMkLst>
        </pc:cxnChg>
        <pc:cxnChg chg="mod ord">
          <ac:chgData name="Keven Villeneuve" userId="d806e4b61edeeaf4" providerId="LiveId" clId="{24223245-EF64-433E-A501-6AB965C8F696}" dt="2021-06-26T21:18:16.223" v="5176" actId="166"/>
          <ac:cxnSpMkLst>
            <pc:docMk/>
            <pc:sldMk cId="188616145" sldId="327"/>
            <ac:cxnSpMk id="28" creationId="{C4193D26-B164-4621-8277-2EAC07A0EBD4}"/>
          </ac:cxnSpMkLst>
        </pc:cxnChg>
        <pc:cxnChg chg="mod">
          <ac:chgData name="Keven Villeneuve" userId="d806e4b61edeeaf4" providerId="LiveId" clId="{24223245-EF64-433E-A501-6AB965C8F696}" dt="2021-06-25T22:00:43.432" v="3511" actId="1037"/>
          <ac:cxnSpMkLst>
            <pc:docMk/>
            <pc:sldMk cId="188616145" sldId="327"/>
            <ac:cxnSpMk id="32" creationId="{7D960F3C-28E6-457C-AB4C-833547FA6619}"/>
          </ac:cxnSpMkLst>
        </pc:cxnChg>
        <pc:cxnChg chg="mod">
          <ac:chgData name="Keven Villeneuve" userId="d806e4b61edeeaf4" providerId="LiveId" clId="{24223245-EF64-433E-A501-6AB965C8F696}" dt="2021-06-26T21:16:48.701" v="5164" actId="14100"/>
          <ac:cxnSpMkLst>
            <pc:docMk/>
            <pc:sldMk cId="188616145" sldId="327"/>
            <ac:cxnSpMk id="35" creationId="{480BF4FB-8EBE-496A-87E0-0F67E49C41D4}"/>
          </ac:cxnSpMkLst>
        </pc:cxnChg>
      </pc:sldChg>
      <pc:sldChg chg="delSp modSp add del mod modNotesTx">
        <pc:chgData name="Keven Villeneuve" userId="d806e4b61edeeaf4" providerId="LiveId" clId="{24223245-EF64-433E-A501-6AB965C8F696}" dt="2021-06-26T20:26:24.187" v="5037" actId="47"/>
        <pc:sldMkLst>
          <pc:docMk/>
          <pc:sldMk cId="14439629" sldId="328"/>
        </pc:sldMkLst>
        <pc:spChg chg="mod">
          <ac:chgData name="Keven Villeneuve" userId="d806e4b61edeeaf4" providerId="LiveId" clId="{24223245-EF64-433E-A501-6AB965C8F696}" dt="2021-06-26T20:21:29.242" v="5027"/>
          <ac:spMkLst>
            <pc:docMk/>
            <pc:sldMk cId="14439629" sldId="328"/>
            <ac:spMk id="21" creationId="{5D3DF05C-CDB7-4D1E-BF2A-1558712E4E02}"/>
          </ac:spMkLst>
        </pc:spChg>
        <pc:spChg chg="del">
          <ac:chgData name="Keven Villeneuve" userId="d806e4b61edeeaf4" providerId="LiveId" clId="{24223245-EF64-433E-A501-6AB965C8F696}" dt="2021-06-26T20:21:40.974" v="5030" actId="478"/>
          <ac:spMkLst>
            <pc:docMk/>
            <pc:sldMk cId="14439629" sldId="328"/>
            <ac:spMk id="22" creationId="{FDDD4C66-97F5-4EA2-8A6F-DDB75E2E861C}"/>
          </ac:spMkLst>
        </pc:spChg>
        <pc:spChg chg="del">
          <ac:chgData name="Keven Villeneuve" userId="d806e4b61edeeaf4" providerId="LiveId" clId="{24223245-EF64-433E-A501-6AB965C8F696}" dt="2021-06-26T20:21:47.456" v="5031" actId="478"/>
          <ac:spMkLst>
            <pc:docMk/>
            <pc:sldMk cId="14439629" sldId="328"/>
            <ac:spMk id="27" creationId="{52F58BBE-2324-4A97-A06D-C144D327CD3A}"/>
          </ac:spMkLst>
        </pc:spChg>
        <pc:spChg chg="mod">
          <ac:chgData name="Keven Villeneuve" userId="d806e4b61edeeaf4" providerId="LiveId" clId="{24223245-EF64-433E-A501-6AB965C8F696}" dt="2021-06-26T20:19:57.734" v="5026"/>
          <ac:spMkLst>
            <pc:docMk/>
            <pc:sldMk cId="14439629" sldId="328"/>
            <ac:spMk id="35" creationId="{4F2492C6-636F-487B-887B-6E99194E731B}"/>
          </ac:spMkLst>
        </pc:spChg>
        <pc:spChg chg="mod">
          <ac:chgData name="Keven Villeneuve" userId="d806e4b61edeeaf4" providerId="LiveId" clId="{24223245-EF64-433E-A501-6AB965C8F696}" dt="2021-06-26T20:19:56.484" v="5025"/>
          <ac:spMkLst>
            <pc:docMk/>
            <pc:sldMk cId="14439629" sldId="328"/>
            <ac:spMk id="36" creationId="{0BE17991-79A1-4464-A7D7-FEB53984B69D}"/>
          </ac:spMkLst>
        </pc:spChg>
        <pc:spChg chg="del">
          <ac:chgData name="Keven Villeneuve" userId="d806e4b61edeeaf4" providerId="LiveId" clId="{24223245-EF64-433E-A501-6AB965C8F696}" dt="2021-06-26T20:21:37.977" v="5029" actId="478"/>
          <ac:spMkLst>
            <pc:docMk/>
            <pc:sldMk cId="14439629" sldId="328"/>
            <ac:spMk id="38" creationId="{CFEF6873-B15A-4024-B038-2B460235A037}"/>
          </ac:spMkLst>
        </pc:spChg>
        <pc:spChg chg="del">
          <ac:chgData name="Keven Villeneuve" userId="d806e4b61edeeaf4" providerId="LiveId" clId="{24223245-EF64-433E-A501-6AB965C8F696}" dt="2021-06-26T20:21:36.230" v="5028" actId="478"/>
          <ac:spMkLst>
            <pc:docMk/>
            <pc:sldMk cId="14439629" sldId="328"/>
            <ac:spMk id="39" creationId="{A2EDA16B-D928-4D58-AB52-0A3DF9CA80A4}"/>
          </ac:spMkLst>
        </pc:spChg>
      </pc:sldChg>
      <pc:sldChg chg="addSp delSp modSp add del mod">
        <pc:chgData name="Keven Villeneuve" userId="d806e4b61edeeaf4" providerId="LiveId" clId="{24223245-EF64-433E-A501-6AB965C8F696}" dt="2021-06-26T20:27:52.954" v="5060" actId="47"/>
        <pc:sldMkLst>
          <pc:docMk/>
          <pc:sldMk cId="2340330994" sldId="328"/>
        </pc:sldMkLst>
        <pc:spChg chg="del mod">
          <ac:chgData name="Keven Villeneuve" userId="d806e4b61edeeaf4" providerId="LiveId" clId="{24223245-EF64-433E-A501-6AB965C8F696}" dt="2021-06-26T20:27:29.214" v="5056" actId="478"/>
          <ac:spMkLst>
            <pc:docMk/>
            <pc:sldMk cId="2340330994" sldId="328"/>
            <ac:spMk id="21" creationId="{5D3DF05C-CDB7-4D1E-BF2A-1558712E4E02}"/>
          </ac:spMkLst>
        </pc:spChg>
        <pc:spChg chg="del">
          <ac:chgData name="Keven Villeneuve" userId="d806e4b61edeeaf4" providerId="LiveId" clId="{24223245-EF64-433E-A501-6AB965C8F696}" dt="2021-06-26T20:27:33.203" v="5059" actId="478"/>
          <ac:spMkLst>
            <pc:docMk/>
            <pc:sldMk cId="2340330994" sldId="328"/>
            <ac:spMk id="27" creationId="{52F58BBE-2324-4A97-A06D-C144D327CD3A}"/>
          </ac:spMkLst>
        </pc:spChg>
        <pc:spChg chg="add mod">
          <ac:chgData name="Keven Villeneuve" userId="d806e4b61edeeaf4" providerId="LiveId" clId="{24223245-EF64-433E-A501-6AB965C8F696}" dt="2021-06-26T20:27:16.967" v="5054" actId="1037"/>
          <ac:spMkLst>
            <pc:docMk/>
            <pc:sldMk cId="2340330994" sldId="328"/>
            <ac:spMk id="32" creationId="{33E8C44D-AA5D-4C8C-9D19-13F68E7FF1C9}"/>
          </ac:spMkLst>
        </pc:spChg>
        <pc:spChg chg="del">
          <ac:chgData name="Keven Villeneuve" userId="d806e4b61edeeaf4" providerId="LiveId" clId="{24223245-EF64-433E-A501-6AB965C8F696}" dt="2021-06-26T20:27:30.454" v="5057" actId="478"/>
          <ac:spMkLst>
            <pc:docMk/>
            <pc:sldMk cId="2340330994" sldId="328"/>
            <ac:spMk id="38" creationId="{CFEF6873-B15A-4024-B038-2B460235A037}"/>
          </ac:spMkLst>
        </pc:spChg>
        <pc:spChg chg="del">
          <ac:chgData name="Keven Villeneuve" userId="d806e4b61edeeaf4" providerId="LiveId" clId="{24223245-EF64-433E-A501-6AB965C8F696}" dt="2021-06-26T20:27:31.563" v="5058" actId="478"/>
          <ac:spMkLst>
            <pc:docMk/>
            <pc:sldMk cId="2340330994" sldId="328"/>
            <ac:spMk id="39" creationId="{A2EDA16B-D928-4D58-AB52-0A3DF9CA80A4}"/>
          </ac:spMkLst>
        </pc:spChg>
      </pc:sldChg>
      <pc:sldChg chg="new del">
        <pc:chgData name="Keven Villeneuve" userId="d806e4b61edeeaf4" providerId="LiveId" clId="{24223245-EF64-433E-A501-6AB965C8F696}" dt="2021-06-26T19:33:13.760" v="3692" actId="680"/>
        <pc:sldMkLst>
          <pc:docMk/>
          <pc:sldMk cId="3685479968" sldId="328"/>
        </pc:sldMkLst>
      </pc:sldChg>
      <pc:sldChg chg="addSp modSp add del mod">
        <pc:chgData name="Keven Villeneuve" userId="d806e4b61edeeaf4" providerId="LiveId" clId="{24223245-EF64-433E-A501-6AB965C8F696}" dt="2021-06-26T20:26:28.585" v="5038" actId="47"/>
        <pc:sldMkLst>
          <pc:docMk/>
          <pc:sldMk cId="2178622041" sldId="329"/>
        </pc:sldMkLst>
        <pc:spChg chg="add mod">
          <ac:chgData name="Keven Villeneuve" userId="d806e4b61edeeaf4" providerId="LiveId" clId="{24223245-EF64-433E-A501-6AB965C8F696}" dt="2021-06-26T20:25:36.102" v="5036" actId="1076"/>
          <ac:spMkLst>
            <pc:docMk/>
            <pc:sldMk cId="2178622041" sldId="329"/>
            <ac:spMk id="20" creationId="{D84674BD-C49F-40A4-82D4-B742CE2FEDC7}"/>
          </ac:spMkLst>
        </pc:spChg>
        <pc:cxnChg chg="add mod">
          <ac:chgData name="Keven Villeneuve" userId="d806e4b61edeeaf4" providerId="LiveId" clId="{24223245-EF64-433E-A501-6AB965C8F696}" dt="2021-06-26T20:23:53.884" v="5034" actId="1076"/>
          <ac:cxnSpMkLst>
            <pc:docMk/>
            <pc:sldMk cId="2178622041" sldId="329"/>
            <ac:cxnSpMk id="19" creationId="{56991118-7138-4510-B2F3-F9996CFF2D75}"/>
          </ac:cxnSpMkLst>
        </pc:cxnChg>
      </pc:sldChg>
    </pc:docChg>
  </pc:docChgLst>
  <pc:docChgLst>
    <pc:chgData name="Adrien Gruson" userId="56f094d6de07cb9c" providerId="LiveId" clId="{CB811C10-48D2-46AD-905D-6FBF919B9317}"/>
    <pc:docChg chg="undo custSel addSld delSld modSld sldOrd addSection modSection">
      <pc:chgData name="Adrien Gruson" userId="56f094d6de07cb9c" providerId="LiveId" clId="{CB811C10-48D2-46AD-905D-6FBF919B9317}" dt="2021-06-24T03:33:33.343" v="4785" actId="20577"/>
      <pc:docMkLst>
        <pc:docMk/>
      </pc:docMkLst>
      <pc:sldChg chg="modSp mod">
        <pc:chgData name="Adrien Gruson" userId="56f094d6de07cb9c" providerId="LiveId" clId="{CB811C10-48D2-46AD-905D-6FBF919B9317}" dt="2021-06-24T01:22:12.294" v="1629" actId="1076"/>
        <pc:sldMkLst>
          <pc:docMk/>
          <pc:sldMk cId="3921745864" sldId="258"/>
        </pc:sldMkLst>
        <pc:spChg chg="mod">
          <ac:chgData name="Adrien Gruson" userId="56f094d6de07cb9c" providerId="LiveId" clId="{CB811C10-48D2-46AD-905D-6FBF919B9317}" dt="2021-06-24T01:22:12.294" v="1629" actId="1076"/>
          <ac:spMkLst>
            <pc:docMk/>
            <pc:sldMk cId="3921745864" sldId="258"/>
            <ac:spMk id="2" creationId="{B56F241D-D1CA-4341-B5A9-37F6570B0C87}"/>
          </ac:spMkLst>
        </pc:spChg>
      </pc:sldChg>
      <pc:sldChg chg="addSp modSp mod">
        <pc:chgData name="Adrien Gruson" userId="56f094d6de07cb9c" providerId="LiveId" clId="{CB811C10-48D2-46AD-905D-6FBF919B9317}" dt="2021-06-23T17:44:31.715" v="99" actId="114"/>
        <pc:sldMkLst>
          <pc:docMk/>
          <pc:sldMk cId="797113482" sldId="260"/>
        </pc:sldMkLst>
        <pc:spChg chg="add mod">
          <ac:chgData name="Adrien Gruson" userId="56f094d6de07cb9c" providerId="LiveId" clId="{CB811C10-48D2-46AD-905D-6FBF919B9317}" dt="2021-06-23T17:44:31.715" v="99" actId="114"/>
          <ac:spMkLst>
            <pc:docMk/>
            <pc:sldMk cId="797113482" sldId="260"/>
            <ac:spMk id="3" creationId="{0E41461A-A4DD-49DA-A3D8-C9BCD5537F0B}"/>
          </ac:spMkLst>
        </pc:spChg>
      </pc:sldChg>
      <pc:sldChg chg="del">
        <pc:chgData name="Adrien Gruson" userId="56f094d6de07cb9c" providerId="LiveId" clId="{CB811C10-48D2-46AD-905D-6FBF919B9317}" dt="2021-06-24T01:12:56.046" v="1483" actId="47"/>
        <pc:sldMkLst>
          <pc:docMk/>
          <pc:sldMk cId="1748919805" sldId="261"/>
        </pc:sldMkLst>
      </pc:sldChg>
      <pc:sldChg chg="addCm modCm">
        <pc:chgData name="Adrien Gruson" userId="56f094d6de07cb9c" providerId="LiveId" clId="{CB811C10-48D2-46AD-905D-6FBF919B9317}" dt="2021-06-24T02:51:44.206" v="2665"/>
        <pc:sldMkLst>
          <pc:docMk/>
          <pc:sldMk cId="3476011416" sldId="262"/>
        </pc:sldMkLst>
      </pc:sldChg>
      <pc:sldChg chg="addSp modSp mod">
        <pc:chgData name="Adrien Gruson" userId="56f094d6de07cb9c" providerId="LiveId" clId="{CB811C10-48D2-46AD-905D-6FBF919B9317}" dt="2021-06-23T17:53:01.788" v="123" actId="1076"/>
        <pc:sldMkLst>
          <pc:docMk/>
          <pc:sldMk cId="412971116" sldId="263"/>
        </pc:sldMkLst>
        <pc:picChg chg="add mod">
          <ac:chgData name="Adrien Gruson" userId="56f094d6de07cb9c" providerId="LiveId" clId="{CB811C10-48D2-46AD-905D-6FBF919B9317}" dt="2021-06-23T17:53:01.788" v="123" actId="1076"/>
          <ac:picMkLst>
            <pc:docMk/>
            <pc:sldMk cId="412971116" sldId="263"/>
            <ac:picMk id="7" creationId="{1787C1FA-DED5-4CED-9B17-2E2D523A8BAB}"/>
          </ac:picMkLst>
        </pc:picChg>
      </pc:sldChg>
      <pc:sldChg chg="modSp mod">
        <pc:chgData name="Adrien Gruson" userId="56f094d6de07cb9c" providerId="LiveId" clId="{CB811C10-48D2-46AD-905D-6FBF919B9317}" dt="2021-06-23T18:04:28.208" v="209" actId="1076"/>
        <pc:sldMkLst>
          <pc:docMk/>
          <pc:sldMk cId="2453165960" sldId="264"/>
        </pc:sldMkLst>
        <pc:picChg chg="mod">
          <ac:chgData name="Adrien Gruson" userId="56f094d6de07cb9c" providerId="LiveId" clId="{CB811C10-48D2-46AD-905D-6FBF919B9317}" dt="2021-06-23T18:04:28.208" v="209" actId="1076"/>
          <ac:picMkLst>
            <pc:docMk/>
            <pc:sldMk cId="2453165960" sldId="264"/>
            <ac:picMk id="3" creationId="{25A3E867-D85F-40E1-A275-3A4C3F4BCFDB}"/>
          </ac:picMkLst>
        </pc:picChg>
      </pc:sldChg>
      <pc:sldChg chg="addSp delSp modSp mod">
        <pc:chgData name="Adrien Gruson" userId="56f094d6de07cb9c" providerId="LiveId" clId="{CB811C10-48D2-46AD-905D-6FBF919B9317}" dt="2021-06-24T01:18:42.186" v="1575" actId="478"/>
        <pc:sldMkLst>
          <pc:docMk/>
          <pc:sldMk cId="245745952" sldId="268"/>
        </pc:sldMkLst>
        <pc:spChg chg="mod">
          <ac:chgData name="Adrien Gruson" userId="56f094d6de07cb9c" providerId="LiveId" clId="{CB811C10-48D2-46AD-905D-6FBF919B9317}" dt="2021-06-24T00:59:37.993" v="1067"/>
          <ac:spMkLst>
            <pc:docMk/>
            <pc:sldMk cId="245745952" sldId="268"/>
            <ac:spMk id="2" creationId="{301E38FB-C5C7-49A5-ACD9-EEEFD9885B0B}"/>
          </ac:spMkLst>
        </pc:spChg>
        <pc:spChg chg="add mod">
          <ac:chgData name="Adrien Gruson" userId="56f094d6de07cb9c" providerId="LiveId" clId="{CB811C10-48D2-46AD-905D-6FBF919B9317}" dt="2021-06-24T01:17:13.109" v="1549" actId="1076"/>
          <ac:spMkLst>
            <pc:docMk/>
            <pc:sldMk cId="245745952" sldId="268"/>
            <ac:spMk id="4" creationId="{F058D97F-7B18-4360-80A3-AC0573243B77}"/>
          </ac:spMkLst>
        </pc:spChg>
        <pc:spChg chg="add del mod">
          <ac:chgData name="Adrien Gruson" userId="56f094d6de07cb9c" providerId="LiveId" clId="{CB811C10-48D2-46AD-905D-6FBF919B9317}" dt="2021-06-24T01:18:42.186" v="1575" actId="478"/>
          <ac:spMkLst>
            <pc:docMk/>
            <pc:sldMk cId="245745952" sldId="268"/>
            <ac:spMk id="5" creationId="{39E83AFB-F6E6-4EEB-9606-AEC73D50D1D2}"/>
          </ac:spMkLst>
        </pc:spChg>
        <pc:spChg chg="add mod">
          <ac:chgData name="Adrien Gruson" userId="56f094d6de07cb9c" providerId="LiveId" clId="{CB811C10-48D2-46AD-905D-6FBF919B9317}" dt="2021-06-24T01:17:27.032" v="1569" actId="20577"/>
          <ac:spMkLst>
            <pc:docMk/>
            <pc:sldMk cId="245745952" sldId="268"/>
            <ac:spMk id="7" creationId="{D3FD3FA0-6C2C-4533-934B-2F5F2FFBA3E9}"/>
          </ac:spMkLst>
        </pc:spChg>
      </pc:sldChg>
      <pc:sldChg chg="addSp delSp modSp mod addCm modNotesTx">
        <pc:chgData name="Adrien Gruson" userId="56f094d6de07cb9c" providerId="LiveId" clId="{CB811C10-48D2-46AD-905D-6FBF919B9317}" dt="2021-06-24T03:33:06.377" v="4708" actId="20577"/>
        <pc:sldMkLst>
          <pc:docMk/>
          <pc:sldMk cId="266521923" sldId="270"/>
        </pc:sldMkLst>
        <pc:spChg chg="mod">
          <ac:chgData name="Adrien Gruson" userId="56f094d6de07cb9c" providerId="LiveId" clId="{CB811C10-48D2-46AD-905D-6FBF919B9317}" dt="2021-06-24T00:59:17.041" v="1024" actId="20577"/>
          <ac:spMkLst>
            <pc:docMk/>
            <pc:sldMk cId="266521923" sldId="270"/>
            <ac:spMk id="2" creationId="{F22A7EF1-34EF-4F11-998C-08D0B823A673}"/>
          </ac:spMkLst>
        </pc:spChg>
        <pc:spChg chg="add del mod">
          <ac:chgData name="Adrien Gruson" userId="56f094d6de07cb9c" providerId="LiveId" clId="{CB811C10-48D2-46AD-905D-6FBF919B9317}" dt="2021-06-24T00:59:10.409" v="992" actId="478"/>
          <ac:spMkLst>
            <pc:docMk/>
            <pc:sldMk cId="266521923" sldId="270"/>
            <ac:spMk id="5" creationId="{889D08B5-FE4A-4FD7-ACDB-8EC9FAFBE8BA}"/>
          </ac:spMkLst>
        </pc:spChg>
      </pc:sldChg>
      <pc:sldChg chg="addSp delSp modSp mod addCm">
        <pc:chgData name="Adrien Gruson" userId="56f094d6de07cb9c" providerId="LiveId" clId="{CB811C10-48D2-46AD-905D-6FBF919B9317}" dt="2021-06-24T02:50:54.886" v="2663" actId="1589"/>
        <pc:sldMkLst>
          <pc:docMk/>
          <pc:sldMk cId="1628094473" sldId="273"/>
        </pc:sldMkLst>
        <pc:spChg chg="del">
          <ac:chgData name="Adrien Gruson" userId="56f094d6de07cb9c" providerId="LiveId" clId="{CB811C10-48D2-46AD-905D-6FBF919B9317}" dt="2021-06-24T01:30:29.509" v="1818" actId="478"/>
          <ac:spMkLst>
            <pc:docMk/>
            <pc:sldMk cId="1628094473" sldId="273"/>
            <ac:spMk id="2" creationId="{954D3EDC-A9E9-4FB0-A93C-1FF870BFED70}"/>
          </ac:spMkLst>
        </pc:spChg>
        <pc:spChg chg="del">
          <ac:chgData name="Adrien Gruson" userId="56f094d6de07cb9c" providerId="LiveId" clId="{CB811C10-48D2-46AD-905D-6FBF919B9317}" dt="2021-06-24T01:28:16.259" v="1791" actId="478"/>
          <ac:spMkLst>
            <pc:docMk/>
            <pc:sldMk cId="1628094473" sldId="273"/>
            <ac:spMk id="3" creationId="{54A67CEC-2A3B-40A2-8C38-380FCD51C5DC}"/>
          </ac:spMkLst>
        </pc:spChg>
        <pc:spChg chg="mod">
          <ac:chgData name="Adrien Gruson" userId="56f094d6de07cb9c" providerId="LiveId" clId="{CB811C10-48D2-46AD-905D-6FBF919B9317}" dt="2021-06-24T01:35:34.006" v="1900" actId="1076"/>
          <ac:spMkLst>
            <pc:docMk/>
            <pc:sldMk cId="1628094473" sldId="273"/>
            <ac:spMk id="4" creationId="{8114C886-0817-4CC8-9757-F0897C087915}"/>
          </ac:spMkLst>
        </pc:spChg>
        <pc:spChg chg="add del mod">
          <ac:chgData name="Adrien Gruson" userId="56f094d6de07cb9c" providerId="LiveId" clId="{CB811C10-48D2-46AD-905D-6FBF919B9317}" dt="2021-06-24T01:30:32.243" v="1819" actId="478"/>
          <ac:spMkLst>
            <pc:docMk/>
            <pc:sldMk cId="1628094473" sldId="273"/>
            <ac:spMk id="18" creationId="{51D63B4A-A09E-4842-8884-A8898D809D41}"/>
          </ac:spMkLst>
        </pc:spChg>
        <pc:spChg chg="add del mod">
          <ac:chgData name="Adrien Gruson" userId="56f094d6de07cb9c" providerId="LiveId" clId="{CB811C10-48D2-46AD-905D-6FBF919B9317}" dt="2021-06-24T01:36:22.253" v="1909"/>
          <ac:spMkLst>
            <pc:docMk/>
            <pc:sldMk cId="1628094473" sldId="273"/>
            <ac:spMk id="41" creationId="{9DD06B88-75D2-409D-9D29-6BF8A3ADDE3B}"/>
          </ac:spMkLst>
        </pc:spChg>
        <pc:spChg chg="add del mod">
          <ac:chgData name="Adrien Gruson" userId="56f094d6de07cb9c" providerId="LiveId" clId="{CB811C10-48D2-46AD-905D-6FBF919B9317}" dt="2021-06-24T01:36:22.253" v="1909"/>
          <ac:spMkLst>
            <pc:docMk/>
            <pc:sldMk cId="1628094473" sldId="273"/>
            <ac:spMk id="42" creationId="{F6406940-F06A-467A-9BAF-44195F26F801}"/>
          </ac:spMkLst>
        </pc:spChg>
        <pc:spChg chg="add mod">
          <ac:chgData name="Adrien Gruson" userId="56f094d6de07cb9c" providerId="LiveId" clId="{CB811C10-48D2-46AD-905D-6FBF919B9317}" dt="2021-06-24T02:12:10.451" v="1960" actId="14100"/>
          <ac:spMkLst>
            <pc:docMk/>
            <pc:sldMk cId="1628094473" sldId="273"/>
            <ac:spMk id="43" creationId="{932F66B6-5D97-419B-B651-3C99DC65F0B4}"/>
          </ac:spMkLst>
        </pc:spChg>
        <pc:spChg chg="add del mod">
          <ac:chgData name="Adrien Gruson" userId="56f094d6de07cb9c" providerId="LiveId" clId="{CB811C10-48D2-46AD-905D-6FBF919B9317}" dt="2021-06-24T02:14:06.789" v="2019" actId="478"/>
          <ac:spMkLst>
            <pc:docMk/>
            <pc:sldMk cId="1628094473" sldId="273"/>
            <ac:spMk id="44" creationId="{9FFF9865-E147-4010-BCBA-5BB3EA8A3344}"/>
          </ac:spMkLst>
        </pc:spChg>
        <pc:spChg chg="add mod">
          <ac:chgData name="Adrien Gruson" userId="56f094d6de07cb9c" providerId="LiveId" clId="{CB811C10-48D2-46AD-905D-6FBF919B9317}" dt="2021-06-24T02:14:52.687" v="2039" actId="1076"/>
          <ac:spMkLst>
            <pc:docMk/>
            <pc:sldMk cId="1628094473" sldId="273"/>
            <ac:spMk id="45" creationId="{6CC0DE0D-B478-41C7-9D16-E00F652B3B20}"/>
          </ac:spMkLst>
        </pc:spChg>
        <pc:spChg chg="add mod">
          <ac:chgData name="Adrien Gruson" userId="56f094d6de07cb9c" providerId="LiveId" clId="{CB811C10-48D2-46AD-905D-6FBF919B9317}" dt="2021-06-24T02:14:55.744" v="2041" actId="1076"/>
          <ac:spMkLst>
            <pc:docMk/>
            <pc:sldMk cId="1628094473" sldId="273"/>
            <ac:spMk id="46" creationId="{566FFF82-1D06-4C2E-94D7-D4D59DBC2013}"/>
          </ac:spMkLst>
        </pc:spChg>
        <pc:spChg chg="add mod">
          <ac:chgData name="Adrien Gruson" userId="56f094d6de07cb9c" providerId="LiveId" clId="{CB811C10-48D2-46AD-905D-6FBF919B9317}" dt="2021-06-24T02:13:15.019" v="1986" actId="122"/>
          <ac:spMkLst>
            <pc:docMk/>
            <pc:sldMk cId="1628094473" sldId="273"/>
            <ac:spMk id="47" creationId="{39CEA037-7E95-46E4-ACC9-7EEB2E377F5B}"/>
          </ac:spMkLst>
        </pc:spChg>
        <pc:spChg chg="add del mod">
          <ac:chgData name="Adrien Gruson" userId="56f094d6de07cb9c" providerId="LiveId" clId="{CB811C10-48D2-46AD-905D-6FBF919B9317}" dt="2021-06-24T02:14:08.509" v="2020" actId="478"/>
          <ac:spMkLst>
            <pc:docMk/>
            <pc:sldMk cId="1628094473" sldId="273"/>
            <ac:spMk id="48" creationId="{81E27A8F-186F-4846-9A29-23EA59AE4E78}"/>
          </ac:spMkLst>
        </pc:spChg>
        <pc:spChg chg="add mod">
          <ac:chgData name="Adrien Gruson" userId="56f094d6de07cb9c" providerId="LiveId" clId="{CB811C10-48D2-46AD-905D-6FBF919B9317}" dt="2021-06-24T02:12:42.089" v="1970" actId="1076"/>
          <ac:spMkLst>
            <pc:docMk/>
            <pc:sldMk cId="1628094473" sldId="273"/>
            <ac:spMk id="49" creationId="{F0291B3B-4248-4FF9-BA96-D892D4FA79EB}"/>
          </ac:spMkLst>
        </pc:spChg>
        <pc:spChg chg="add del mod">
          <ac:chgData name="Adrien Gruson" userId="56f094d6de07cb9c" providerId="LiveId" clId="{CB811C10-48D2-46AD-905D-6FBF919B9317}" dt="2021-06-24T02:13:07.554" v="1983"/>
          <ac:spMkLst>
            <pc:docMk/>
            <pc:sldMk cId="1628094473" sldId="273"/>
            <ac:spMk id="50" creationId="{64FBB730-00B1-4A68-87F2-D106F3BD6B5C}"/>
          </ac:spMkLst>
        </pc:spChg>
        <pc:spChg chg="add mod">
          <ac:chgData name="Adrien Gruson" userId="56f094d6de07cb9c" providerId="LiveId" clId="{CB811C10-48D2-46AD-905D-6FBF919B9317}" dt="2021-06-24T02:13:33.060" v="1996" actId="20577"/>
          <ac:spMkLst>
            <pc:docMk/>
            <pc:sldMk cId="1628094473" sldId="273"/>
            <ac:spMk id="51" creationId="{F8D36488-0EA1-4962-AB4D-2FAA5EFD4C14}"/>
          </ac:spMkLst>
        </pc:spChg>
        <pc:spChg chg="add mod">
          <ac:chgData name="Adrien Gruson" userId="56f094d6de07cb9c" providerId="LiveId" clId="{CB811C10-48D2-46AD-905D-6FBF919B9317}" dt="2021-06-24T02:14:00.189" v="2018" actId="20577"/>
          <ac:spMkLst>
            <pc:docMk/>
            <pc:sldMk cId="1628094473" sldId="273"/>
            <ac:spMk id="52" creationId="{AAC3BB83-8214-4807-9635-285A3CF821B7}"/>
          </ac:spMkLst>
        </pc:spChg>
        <pc:spChg chg="add mod">
          <ac:chgData name="Adrien Gruson" userId="56f094d6de07cb9c" providerId="LiveId" clId="{CB811C10-48D2-46AD-905D-6FBF919B9317}" dt="2021-06-24T02:13:54.455" v="2014" actId="20577"/>
          <ac:spMkLst>
            <pc:docMk/>
            <pc:sldMk cId="1628094473" sldId="273"/>
            <ac:spMk id="53" creationId="{1DCF9C5F-A8CB-4E6B-8F67-418DAE7BAC87}"/>
          </ac:spMkLst>
        </pc:spChg>
        <pc:spChg chg="add del mod">
          <ac:chgData name="Adrien Gruson" userId="56f094d6de07cb9c" providerId="LiveId" clId="{CB811C10-48D2-46AD-905D-6FBF919B9317}" dt="2021-06-24T02:14:47.653" v="2037" actId="478"/>
          <ac:spMkLst>
            <pc:docMk/>
            <pc:sldMk cId="1628094473" sldId="273"/>
            <ac:spMk id="54" creationId="{8CC0997A-1889-4E4B-A66D-C97EDA8CC9F4}"/>
          </ac:spMkLst>
        </pc:spChg>
        <pc:spChg chg="add mod">
          <ac:chgData name="Adrien Gruson" userId="56f094d6de07cb9c" providerId="LiveId" clId="{CB811C10-48D2-46AD-905D-6FBF919B9317}" dt="2021-06-24T02:14:46.073" v="2036" actId="14100"/>
          <ac:spMkLst>
            <pc:docMk/>
            <pc:sldMk cId="1628094473" sldId="273"/>
            <ac:spMk id="55" creationId="{15D5E110-AEE5-459C-84F7-FEB1434213C8}"/>
          </ac:spMkLst>
        </pc:spChg>
        <pc:spChg chg="add mod">
          <ac:chgData name="Adrien Gruson" userId="56f094d6de07cb9c" providerId="LiveId" clId="{CB811C10-48D2-46AD-905D-6FBF919B9317}" dt="2021-06-24T02:15:36.424" v="2059" actId="1076"/>
          <ac:spMkLst>
            <pc:docMk/>
            <pc:sldMk cId="1628094473" sldId="273"/>
            <ac:spMk id="56" creationId="{CE9A4FD9-489C-497D-8429-6D2C30DB7B78}"/>
          </ac:spMkLst>
        </pc:spChg>
        <pc:spChg chg="add mod">
          <ac:chgData name="Adrien Gruson" userId="56f094d6de07cb9c" providerId="LiveId" clId="{CB811C10-48D2-46AD-905D-6FBF919B9317}" dt="2021-06-24T02:15:45.792" v="2063" actId="20577"/>
          <ac:spMkLst>
            <pc:docMk/>
            <pc:sldMk cId="1628094473" sldId="273"/>
            <ac:spMk id="57" creationId="{680D2B91-3C40-48B0-89D4-7D86E5F25B9B}"/>
          </ac:spMkLst>
        </pc:spChg>
        <pc:spChg chg="add mod">
          <ac:chgData name="Adrien Gruson" userId="56f094d6de07cb9c" providerId="LiveId" clId="{CB811C10-48D2-46AD-905D-6FBF919B9317}" dt="2021-06-24T02:15:55.695" v="2065" actId="1076"/>
          <ac:spMkLst>
            <pc:docMk/>
            <pc:sldMk cId="1628094473" sldId="273"/>
            <ac:spMk id="58" creationId="{82498003-7DAE-4993-B40B-2D082FFB9E35}"/>
          </ac:spMkLst>
        </pc:spChg>
        <pc:spChg chg="mod">
          <ac:chgData name="Adrien Gruson" userId="56f094d6de07cb9c" providerId="LiveId" clId="{CB811C10-48D2-46AD-905D-6FBF919B9317}" dt="2021-06-24T02:16:08.501" v="2066"/>
          <ac:spMkLst>
            <pc:docMk/>
            <pc:sldMk cId="1628094473" sldId="273"/>
            <ac:spMk id="60" creationId="{5D7B5BA7-BC45-44B0-A5EC-0488592F321D}"/>
          </ac:spMkLst>
        </pc:spChg>
        <pc:spChg chg="mod">
          <ac:chgData name="Adrien Gruson" userId="56f094d6de07cb9c" providerId="LiveId" clId="{CB811C10-48D2-46AD-905D-6FBF919B9317}" dt="2021-06-24T02:17:05.950" v="2082" actId="1035"/>
          <ac:spMkLst>
            <pc:docMk/>
            <pc:sldMk cId="1628094473" sldId="273"/>
            <ac:spMk id="63" creationId="{D4E3D070-0EA5-4BC0-9907-D5EC4DAB14D6}"/>
          </ac:spMkLst>
        </pc:spChg>
        <pc:spChg chg="mod">
          <ac:chgData name="Adrien Gruson" userId="56f094d6de07cb9c" providerId="LiveId" clId="{CB811C10-48D2-46AD-905D-6FBF919B9317}" dt="2021-06-24T02:16:21.340" v="2071"/>
          <ac:spMkLst>
            <pc:docMk/>
            <pc:sldMk cId="1628094473" sldId="273"/>
            <ac:spMk id="66" creationId="{B2C8F7B0-5671-42EB-B2D0-EB8A2365D63B}"/>
          </ac:spMkLst>
        </pc:spChg>
        <pc:spChg chg="mod">
          <ac:chgData name="Adrien Gruson" userId="56f094d6de07cb9c" providerId="LiveId" clId="{CB811C10-48D2-46AD-905D-6FBF919B9317}" dt="2021-06-24T02:16:21.340" v="2071"/>
          <ac:spMkLst>
            <pc:docMk/>
            <pc:sldMk cId="1628094473" sldId="273"/>
            <ac:spMk id="69" creationId="{4E565F9A-A9B1-48B7-A25D-BA08718C9EA9}"/>
          </ac:spMkLst>
        </pc:spChg>
        <pc:spChg chg="add mod">
          <ac:chgData name="Adrien Gruson" userId="56f094d6de07cb9c" providerId="LiveId" clId="{CB811C10-48D2-46AD-905D-6FBF919B9317}" dt="2021-06-24T02:16:52.148" v="2078" actId="1076"/>
          <ac:spMkLst>
            <pc:docMk/>
            <pc:sldMk cId="1628094473" sldId="273"/>
            <ac:spMk id="71" creationId="{6CC4C0D2-1A97-44E0-B862-AC5E6B1B259D}"/>
          </ac:spMkLst>
        </pc:spChg>
        <pc:spChg chg="add mod">
          <ac:chgData name="Adrien Gruson" userId="56f094d6de07cb9c" providerId="LiveId" clId="{CB811C10-48D2-46AD-905D-6FBF919B9317}" dt="2021-06-24T02:17:14.447" v="2084" actId="1038"/>
          <ac:spMkLst>
            <pc:docMk/>
            <pc:sldMk cId="1628094473" sldId="273"/>
            <ac:spMk id="72" creationId="{142347D6-2303-4F3C-B38E-A39482E0ADFE}"/>
          </ac:spMkLst>
        </pc:spChg>
        <pc:spChg chg="add mod">
          <ac:chgData name="Adrien Gruson" userId="56f094d6de07cb9c" providerId="LiveId" clId="{CB811C10-48D2-46AD-905D-6FBF919B9317}" dt="2021-06-24T02:23:56.449" v="2234" actId="1076"/>
          <ac:spMkLst>
            <pc:docMk/>
            <pc:sldMk cId="1628094473" sldId="273"/>
            <ac:spMk id="73" creationId="{A09F6A23-B74A-4DAB-A59F-2BAB58A4A02D}"/>
          </ac:spMkLst>
        </pc:spChg>
        <pc:spChg chg="add mod">
          <ac:chgData name="Adrien Gruson" userId="56f094d6de07cb9c" providerId="LiveId" clId="{CB811C10-48D2-46AD-905D-6FBF919B9317}" dt="2021-06-24T02:24:07.165" v="2242" actId="20577"/>
          <ac:spMkLst>
            <pc:docMk/>
            <pc:sldMk cId="1628094473" sldId="273"/>
            <ac:spMk id="74" creationId="{81AA0302-A29A-4163-84DA-8DC0C44811C0}"/>
          </ac:spMkLst>
        </pc:spChg>
        <pc:spChg chg="add mod">
          <ac:chgData name="Adrien Gruson" userId="56f094d6de07cb9c" providerId="LiveId" clId="{CB811C10-48D2-46AD-905D-6FBF919B9317}" dt="2021-06-24T02:24:36.871" v="2257" actId="1038"/>
          <ac:spMkLst>
            <pc:docMk/>
            <pc:sldMk cId="1628094473" sldId="273"/>
            <ac:spMk id="75" creationId="{47B19235-B267-4588-81DA-661E3F4D33F7}"/>
          </ac:spMkLst>
        </pc:spChg>
        <pc:spChg chg="add mod">
          <ac:chgData name="Adrien Gruson" userId="56f094d6de07cb9c" providerId="LiveId" clId="{CB811C10-48D2-46AD-905D-6FBF919B9317}" dt="2021-06-24T02:24:28.990" v="2254" actId="20577"/>
          <ac:spMkLst>
            <pc:docMk/>
            <pc:sldMk cId="1628094473" sldId="273"/>
            <ac:spMk id="76" creationId="{BECBA997-186F-455B-9B28-55E7C6EF49D7}"/>
          </ac:spMkLst>
        </pc:spChg>
        <pc:grpChg chg="add del mod topLvl">
          <ac:chgData name="Adrien Gruson" userId="56f094d6de07cb9c" providerId="LiveId" clId="{CB811C10-48D2-46AD-905D-6FBF919B9317}" dt="2021-06-24T01:35:14.554" v="1894" actId="478"/>
          <ac:grpSpMkLst>
            <pc:docMk/>
            <pc:sldMk cId="1628094473" sldId="273"/>
            <ac:grpSpMk id="9" creationId="{F5616587-C039-42F1-B976-9C2C58DC4843}"/>
          </ac:grpSpMkLst>
        </pc:grpChg>
        <pc:grpChg chg="add del mod topLvl">
          <ac:chgData name="Adrien Gruson" userId="56f094d6de07cb9c" providerId="LiveId" clId="{CB811C10-48D2-46AD-905D-6FBF919B9317}" dt="2021-06-24T01:33:55.683" v="1866" actId="478"/>
          <ac:grpSpMkLst>
            <pc:docMk/>
            <pc:sldMk cId="1628094473" sldId="273"/>
            <ac:grpSpMk id="11" creationId="{8D4ED07F-7CA3-4D4D-8F0F-625012F81550}"/>
          </ac:grpSpMkLst>
        </pc:grpChg>
        <pc:grpChg chg="add del mod">
          <ac:chgData name="Adrien Gruson" userId="56f094d6de07cb9c" providerId="LiveId" clId="{CB811C10-48D2-46AD-905D-6FBF919B9317}" dt="2021-06-24T01:31:12.003" v="1828" actId="165"/>
          <ac:grpSpMkLst>
            <pc:docMk/>
            <pc:sldMk cId="1628094473" sldId="273"/>
            <ac:grpSpMk id="14" creationId="{241D5E99-7BC6-437C-85C7-3C2E60AFD141}"/>
          </ac:grpSpMkLst>
        </pc:grpChg>
        <pc:grpChg chg="add del mod ord">
          <ac:chgData name="Adrien Gruson" userId="56f094d6de07cb9c" providerId="LiveId" clId="{CB811C10-48D2-46AD-905D-6FBF919B9317}" dt="2021-06-24T01:34:06.310" v="1870" actId="165"/>
          <ac:grpSpMkLst>
            <pc:docMk/>
            <pc:sldMk cId="1628094473" sldId="273"/>
            <ac:grpSpMk id="27" creationId="{3892AB02-7726-44E9-B427-EF4F87848600}"/>
          </ac:grpSpMkLst>
        </pc:grpChg>
        <pc:grpChg chg="add del mod">
          <ac:chgData name="Adrien Gruson" userId="56f094d6de07cb9c" providerId="LiveId" clId="{CB811C10-48D2-46AD-905D-6FBF919B9317}" dt="2021-06-24T01:35:41.726" v="1902" actId="165"/>
          <ac:grpSpMkLst>
            <pc:docMk/>
            <pc:sldMk cId="1628094473" sldId="273"/>
            <ac:grpSpMk id="40" creationId="{60358E33-A8FF-4095-87B1-37DDDE2AA14C}"/>
          </ac:grpSpMkLst>
        </pc:grpChg>
        <pc:grpChg chg="add mod">
          <ac:chgData name="Adrien Gruson" userId="56f094d6de07cb9c" providerId="LiveId" clId="{CB811C10-48D2-46AD-905D-6FBF919B9317}" dt="2021-06-24T02:16:17.726" v="2070" actId="1035"/>
          <ac:grpSpMkLst>
            <pc:docMk/>
            <pc:sldMk cId="1628094473" sldId="273"/>
            <ac:grpSpMk id="59" creationId="{3C4E1D55-768E-40C1-BB98-A3AD158966B0}"/>
          </ac:grpSpMkLst>
        </pc:grpChg>
        <pc:grpChg chg="add mod">
          <ac:chgData name="Adrien Gruson" userId="56f094d6de07cb9c" providerId="LiveId" clId="{CB811C10-48D2-46AD-905D-6FBF919B9317}" dt="2021-06-24T02:16:27.025" v="2072" actId="1076"/>
          <ac:grpSpMkLst>
            <pc:docMk/>
            <pc:sldMk cId="1628094473" sldId="273"/>
            <ac:grpSpMk id="65" creationId="{B9700000-50A8-4CCE-95FA-B99473461EC0}"/>
          </ac:grpSpMkLst>
        </pc:grpChg>
        <pc:picChg chg="add mod">
          <ac:chgData name="Adrien Gruson" userId="56f094d6de07cb9c" providerId="LiveId" clId="{CB811C10-48D2-46AD-905D-6FBF919B9317}" dt="2021-06-24T01:31:12.003" v="1828" actId="165"/>
          <ac:picMkLst>
            <pc:docMk/>
            <pc:sldMk cId="1628094473" sldId="273"/>
            <ac:picMk id="6" creationId="{5EB221B8-7FDC-456D-8191-8F1662C62D65}"/>
          </ac:picMkLst>
        </pc:picChg>
        <pc:picChg chg="add mod">
          <ac:chgData name="Adrien Gruson" userId="56f094d6de07cb9c" providerId="LiveId" clId="{CB811C10-48D2-46AD-905D-6FBF919B9317}" dt="2021-06-24T01:31:12.003" v="1828" actId="165"/>
          <ac:picMkLst>
            <pc:docMk/>
            <pc:sldMk cId="1628094473" sldId="273"/>
            <ac:picMk id="8" creationId="{B495F6C0-6CF9-428E-A61B-21489CB1E408}"/>
          </ac:picMkLst>
        </pc:picChg>
        <pc:picChg chg="del">
          <ac:chgData name="Adrien Gruson" userId="56f094d6de07cb9c" providerId="LiveId" clId="{CB811C10-48D2-46AD-905D-6FBF919B9317}" dt="2021-06-24T01:28:14.930" v="1790" actId="478"/>
          <ac:picMkLst>
            <pc:docMk/>
            <pc:sldMk cId="1628094473" sldId="273"/>
            <ac:picMk id="10" creationId="{10B2CB5D-0CA2-4FC0-A571-FC935A59C9B8}"/>
          </ac:picMkLst>
        </pc:picChg>
        <pc:picChg chg="mod">
          <ac:chgData name="Adrien Gruson" userId="56f094d6de07cb9c" providerId="LiveId" clId="{CB811C10-48D2-46AD-905D-6FBF919B9317}" dt="2021-06-24T01:31:12.003" v="1828" actId="165"/>
          <ac:picMkLst>
            <pc:docMk/>
            <pc:sldMk cId="1628094473" sldId="273"/>
            <ac:picMk id="12" creationId="{B5D1F70F-031A-412A-8BEC-3AEA8B0CFE74}"/>
          </ac:picMkLst>
        </pc:picChg>
        <pc:picChg chg="mod">
          <ac:chgData name="Adrien Gruson" userId="56f094d6de07cb9c" providerId="LiveId" clId="{CB811C10-48D2-46AD-905D-6FBF919B9317}" dt="2021-06-24T01:31:12.003" v="1828" actId="165"/>
          <ac:picMkLst>
            <pc:docMk/>
            <pc:sldMk cId="1628094473" sldId="273"/>
            <ac:picMk id="13" creationId="{338D8AC4-85B8-4DB3-BD7F-2B5FF1456F21}"/>
          </ac:picMkLst>
        </pc:picChg>
        <pc:picChg chg="add del mod">
          <ac:chgData name="Adrien Gruson" userId="56f094d6de07cb9c" providerId="LiveId" clId="{CB811C10-48D2-46AD-905D-6FBF919B9317}" dt="2021-06-24T01:35:15.874" v="1896" actId="478"/>
          <ac:picMkLst>
            <pc:docMk/>
            <pc:sldMk cId="1628094473" sldId="273"/>
            <ac:picMk id="16" creationId="{5132AC48-52B2-40F8-9ACA-63B7A2B77CC6}"/>
          </ac:picMkLst>
        </pc:picChg>
        <pc:picChg chg="add del mod">
          <ac:chgData name="Adrien Gruson" userId="56f094d6de07cb9c" providerId="LiveId" clId="{CB811C10-48D2-46AD-905D-6FBF919B9317}" dt="2021-06-24T01:35:15.522" v="1895" actId="478"/>
          <ac:picMkLst>
            <pc:docMk/>
            <pc:sldMk cId="1628094473" sldId="273"/>
            <ac:picMk id="20" creationId="{85E44DF4-02E4-4CC6-AD0F-7BF8BFABF829}"/>
          </ac:picMkLst>
        </pc:picChg>
        <pc:picChg chg="add del mod">
          <ac:chgData name="Adrien Gruson" userId="56f094d6de07cb9c" providerId="LiveId" clId="{CB811C10-48D2-46AD-905D-6FBF919B9317}" dt="2021-06-24T01:31:52.866" v="1833" actId="478"/>
          <ac:picMkLst>
            <pc:docMk/>
            <pc:sldMk cId="1628094473" sldId="273"/>
            <ac:picMk id="22" creationId="{9E014355-A97B-4DEE-97A7-D59F9BA94DF3}"/>
          </ac:picMkLst>
        </pc:picChg>
        <pc:picChg chg="add del mod">
          <ac:chgData name="Adrien Gruson" userId="56f094d6de07cb9c" providerId="LiveId" clId="{CB811C10-48D2-46AD-905D-6FBF919B9317}" dt="2021-06-24T01:33:16.234" v="1854" actId="478"/>
          <ac:picMkLst>
            <pc:docMk/>
            <pc:sldMk cId="1628094473" sldId="273"/>
            <ac:picMk id="24" creationId="{2D6F0877-B5AB-4D87-BA4B-1AC6E8AD86E7}"/>
          </ac:picMkLst>
        </pc:picChg>
        <pc:picChg chg="add del mod">
          <ac:chgData name="Adrien Gruson" userId="56f094d6de07cb9c" providerId="LiveId" clId="{CB811C10-48D2-46AD-905D-6FBF919B9317}" dt="2021-06-24T01:33:14.754" v="1853" actId="478"/>
          <ac:picMkLst>
            <pc:docMk/>
            <pc:sldMk cId="1628094473" sldId="273"/>
            <ac:picMk id="26" creationId="{953757EC-10CF-465D-A52C-48E7978859BD}"/>
          </ac:picMkLst>
        </pc:picChg>
        <pc:picChg chg="mo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28" creationId="{9ACB0E91-8C83-4797-90BA-BB442A78AE59}"/>
          </ac:picMkLst>
        </pc:picChg>
        <pc:picChg chg="mo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29" creationId="{F4B29F55-09F2-4163-9646-34D6CDE03E32}"/>
          </ac:picMkLst>
        </pc:picChg>
        <pc:picChg chg="add mod or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30" creationId="{17A2DA12-8583-4FD1-851F-AD3A11C976B9}"/>
          </ac:picMkLst>
        </pc:picChg>
        <pc:picChg chg="add mod or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31" creationId="{A2637F98-42D3-4207-9F6C-DEBCEE3512B9}"/>
          </ac:picMkLst>
        </pc:picChg>
        <pc:picChg chg="add mod or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33" creationId="{FA6DDB42-17A7-4361-B554-A1FC7578EA1B}"/>
          </ac:picMkLst>
        </pc:picChg>
        <pc:picChg chg="add mod ord topLvl">
          <ac:chgData name="Adrien Gruson" userId="56f094d6de07cb9c" providerId="LiveId" clId="{CB811C10-48D2-46AD-905D-6FBF919B9317}" dt="2021-06-24T02:15:33.616" v="2058" actId="1076"/>
          <ac:picMkLst>
            <pc:docMk/>
            <pc:sldMk cId="1628094473" sldId="273"/>
            <ac:picMk id="35" creationId="{D9C3B12F-E022-4045-B7E6-42546407FFB7}"/>
          </ac:picMkLst>
        </pc:picChg>
        <pc:picChg chg="add mod ord topLvl">
          <ac:chgData name="Adrien Gruson" userId="56f094d6de07cb9c" providerId="LiveId" clId="{CB811C10-48D2-46AD-905D-6FBF919B9317}" dt="2021-06-24T01:36:02.167" v="1905" actId="1076"/>
          <ac:picMkLst>
            <pc:docMk/>
            <pc:sldMk cId="1628094473" sldId="273"/>
            <ac:picMk id="37" creationId="{56256EA2-BB2F-4C02-9716-2EFC0516FD7A}"/>
          </ac:picMkLst>
        </pc:picChg>
        <pc:picChg chg="add mod ord topLvl">
          <ac:chgData name="Adrien Gruson" userId="56f094d6de07cb9c" providerId="LiveId" clId="{CB811C10-48D2-46AD-905D-6FBF919B9317}" dt="2021-06-24T02:23:58.442" v="2237" actId="1076"/>
          <ac:picMkLst>
            <pc:docMk/>
            <pc:sldMk cId="1628094473" sldId="273"/>
            <ac:picMk id="39" creationId="{473EAEBD-EFA1-43A8-8D84-D8C829F58CB4}"/>
          </ac:picMkLst>
        </pc:picChg>
        <pc:picChg chg="mod">
          <ac:chgData name="Adrien Gruson" userId="56f094d6de07cb9c" providerId="LiveId" clId="{CB811C10-48D2-46AD-905D-6FBF919B9317}" dt="2021-06-24T02:16:08.501" v="2066"/>
          <ac:picMkLst>
            <pc:docMk/>
            <pc:sldMk cId="1628094473" sldId="273"/>
            <ac:picMk id="61" creationId="{921567A3-0129-46CB-B3C2-A402C67D20BE}"/>
          </ac:picMkLst>
        </pc:picChg>
        <pc:picChg chg="mod">
          <ac:chgData name="Adrien Gruson" userId="56f094d6de07cb9c" providerId="LiveId" clId="{CB811C10-48D2-46AD-905D-6FBF919B9317}" dt="2021-06-24T02:16:21.340" v="2071"/>
          <ac:picMkLst>
            <pc:docMk/>
            <pc:sldMk cId="1628094473" sldId="273"/>
            <ac:picMk id="67" creationId="{9A1DB54B-FC45-498F-9020-BA10AC851169}"/>
          </ac:picMkLst>
        </pc:picChg>
        <pc:cxnChg chg="mod">
          <ac:chgData name="Adrien Gruson" userId="56f094d6de07cb9c" providerId="LiveId" clId="{CB811C10-48D2-46AD-905D-6FBF919B9317}" dt="2021-06-24T02:16:08.501" v="2066"/>
          <ac:cxnSpMkLst>
            <pc:docMk/>
            <pc:sldMk cId="1628094473" sldId="273"/>
            <ac:cxnSpMk id="62" creationId="{962C1085-36C1-4281-9C1B-A684E2AAFEB0}"/>
          </ac:cxnSpMkLst>
        </pc:cxnChg>
        <pc:cxnChg chg="mod">
          <ac:chgData name="Adrien Gruson" userId="56f094d6de07cb9c" providerId="LiveId" clId="{CB811C10-48D2-46AD-905D-6FBF919B9317}" dt="2021-06-24T02:17:05.950" v="2082" actId="1035"/>
          <ac:cxnSpMkLst>
            <pc:docMk/>
            <pc:sldMk cId="1628094473" sldId="273"/>
            <ac:cxnSpMk id="64" creationId="{A7F0C7CE-C248-4A67-9A68-65685EB2A2EB}"/>
          </ac:cxnSpMkLst>
        </pc:cxnChg>
        <pc:cxnChg chg="mod">
          <ac:chgData name="Adrien Gruson" userId="56f094d6de07cb9c" providerId="LiveId" clId="{CB811C10-48D2-46AD-905D-6FBF919B9317}" dt="2021-06-24T02:16:21.340" v="2071"/>
          <ac:cxnSpMkLst>
            <pc:docMk/>
            <pc:sldMk cId="1628094473" sldId="273"/>
            <ac:cxnSpMk id="68" creationId="{345DF05F-2026-4778-B8D7-124C7C359EDA}"/>
          </ac:cxnSpMkLst>
        </pc:cxnChg>
        <pc:cxnChg chg="del mod">
          <ac:chgData name="Adrien Gruson" userId="56f094d6de07cb9c" providerId="LiveId" clId="{CB811C10-48D2-46AD-905D-6FBF919B9317}" dt="2021-06-24T02:16:32.148" v="2073" actId="478"/>
          <ac:cxnSpMkLst>
            <pc:docMk/>
            <pc:sldMk cId="1628094473" sldId="273"/>
            <ac:cxnSpMk id="70" creationId="{A17C530A-F656-4656-86F8-2A9F35EF250E}"/>
          </ac:cxnSpMkLst>
        </pc:cxnChg>
      </pc:sldChg>
      <pc:sldChg chg="addSp delSp modSp del mod">
        <pc:chgData name="Adrien Gruson" userId="56f094d6de07cb9c" providerId="LiveId" clId="{CB811C10-48D2-46AD-905D-6FBF919B9317}" dt="2021-06-24T02:24:49.828" v="2258" actId="47"/>
        <pc:sldMkLst>
          <pc:docMk/>
          <pc:sldMk cId="2845630287" sldId="274"/>
        </pc:sldMkLst>
        <pc:spChg chg="del">
          <ac:chgData name="Adrien Gruson" userId="56f094d6de07cb9c" providerId="LiveId" clId="{CB811C10-48D2-46AD-905D-6FBF919B9317}" dt="2021-06-24T02:17:31.120" v="2087" actId="478"/>
          <ac:spMkLst>
            <pc:docMk/>
            <pc:sldMk cId="2845630287" sldId="274"/>
            <ac:spMk id="2" creationId="{954D3EDC-A9E9-4FB0-A93C-1FF870BFED70}"/>
          </ac:spMkLst>
        </pc:spChg>
        <pc:spChg chg="del">
          <ac:chgData name="Adrien Gruson" userId="56f094d6de07cb9c" providerId="LiveId" clId="{CB811C10-48D2-46AD-905D-6FBF919B9317}" dt="2021-06-24T02:17:27.484" v="2085" actId="478"/>
          <ac:spMkLst>
            <pc:docMk/>
            <pc:sldMk cId="2845630287" sldId="274"/>
            <ac:spMk id="3" creationId="{54A67CEC-2A3B-40A2-8C38-380FCD51C5DC}"/>
          </ac:spMkLst>
        </pc:spChg>
        <pc:spChg chg="add del mod">
          <ac:chgData name="Adrien Gruson" userId="56f094d6de07cb9c" providerId="LiveId" clId="{CB811C10-48D2-46AD-905D-6FBF919B9317}" dt="2021-06-24T02:17:33.262" v="2089" actId="478"/>
          <ac:spMkLst>
            <pc:docMk/>
            <pc:sldMk cId="2845630287" sldId="274"/>
            <ac:spMk id="7" creationId="{82C7A7E1-AE2F-46FD-83C1-0E6E44029BCC}"/>
          </ac:spMkLst>
        </pc:spChg>
        <pc:grpChg chg="add del mod">
          <ac:chgData name="Adrien Gruson" userId="56f094d6de07cb9c" providerId="LiveId" clId="{CB811C10-48D2-46AD-905D-6FBF919B9317}" dt="2021-06-24T02:18:08.516" v="2112" actId="478"/>
          <ac:grpSpMkLst>
            <pc:docMk/>
            <pc:sldMk cId="2845630287" sldId="274"/>
            <ac:grpSpMk id="14" creationId="{59E7AEED-10B9-4398-846C-B512D92A8276}"/>
          </ac:grpSpMkLst>
        </pc:grpChg>
        <pc:picChg chg="mod">
          <ac:chgData name="Adrien Gruson" userId="56f094d6de07cb9c" providerId="LiveId" clId="{CB811C10-48D2-46AD-905D-6FBF919B9317}" dt="2021-06-24T02:17:34.294" v="2090" actId="1076"/>
          <ac:picMkLst>
            <pc:docMk/>
            <pc:sldMk cId="2845630287" sldId="274"/>
            <ac:picMk id="6" creationId="{CFBFC509-8B24-479D-8C60-EE4E579060B4}"/>
          </ac:picMkLst>
        </pc:picChg>
        <pc:picChg chg="add mod">
          <ac:chgData name="Adrien Gruson" userId="56f094d6de07cb9c" providerId="LiveId" clId="{CB811C10-48D2-46AD-905D-6FBF919B9317}" dt="2021-06-24T02:18:02.614" v="2109" actId="164"/>
          <ac:picMkLst>
            <pc:docMk/>
            <pc:sldMk cId="2845630287" sldId="274"/>
            <ac:picMk id="9" creationId="{5AD46D75-A1A9-4D5B-B7AC-A2E50B8C4D1E}"/>
          </ac:picMkLst>
        </pc:picChg>
        <pc:picChg chg="add mod">
          <ac:chgData name="Adrien Gruson" userId="56f094d6de07cb9c" providerId="LiveId" clId="{CB811C10-48D2-46AD-905D-6FBF919B9317}" dt="2021-06-24T02:18:02.614" v="2109" actId="164"/>
          <ac:picMkLst>
            <pc:docMk/>
            <pc:sldMk cId="2845630287" sldId="274"/>
            <ac:picMk id="11" creationId="{44325212-E3BD-45C5-9526-C2B722FCBC39}"/>
          </ac:picMkLst>
        </pc:picChg>
        <pc:picChg chg="add mod">
          <ac:chgData name="Adrien Gruson" userId="56f094d6de07cb9c" providerId="LiveId" clId="{CB811C10-48D2-46AD-905D-6FBF919B9317}" dt="2021-06-24T02:18:02.614" v="2109" actId="164"/>
          <ac:picMkLst>
            <pc:docMk/>
            <pc:sldMk cId="2845630287" sldId="274"/>
            <ac:picMk id="13" creationId="{904DA01D-B16A-48D3-A1C8-19DA3DF0A37F}"/>
          </ac:picMkLst>
        </pc:picChg>
      </pc:sldChg>
      <pc:sldChg chg="del mod modShow">
        <pc:chgData name="Adrien Gruson" userId="56f094d6de07cb9c" providerId="LiveId" clId="{CB811C10-48D2-46AD-905D-6FBF919B9317}" dt="2021-06-24T01:00:38.982" v="1068" actId="2696"/>
        <pc:sldMkLst>
          <pc:docMk/>
          <pc:sldMk cId="723276579" sldId="277"/>
        </pc:sldMkLst>
      </pc:sldChg>
      <pc:sldChg chg="add">
        <pc:chgData name="Adrien Gruson" userId="56f094d6de07cb9c" providerId="LiveId" clId="{CB811C10-48D2-46AD-905D-6FBF919B9317}" dt="2021-06-24T01:00:41.303" v="1069"/>
        <pc:sldMkLst>
          <pc:docMk/>
          <pc:sldMk cId="4014981030" sldId="277"/>
        </pc:sldMkLst>
      </pc:sldChg>
      <pc:sldChg chg="addSp delSp modSp mod delAnim modAnim">
        <pc:chgData name="Adrien Gruson" userId="56f094d6de07cb9c" providerId="LiveId" clId="{CB811C10-48D2-46AD-905D-6FBF919B9317}" dt="2021-06-24T02:53:44.543" v="2680"/>
        <pc:sldMkLst>
          <pc:docMk/>
          <pc:sldMk cId="418674618" sldId="282"/>
        </pc:sldMkLst>
        <pc:spChg chg="mod">
          <ac:chgData name="Adrien Gruson" userId="56f094d6de07cb9c" providerId="LiveId" clId="{CB811C10-48D2-46AD-905D-6FBF919B9317}" dt="2021-06-24T02:36:58.207" v="2415" actId="1076"/>
          <ac:spMkLst>
            <pc:docMk/>
            <pc:sldMk cId="418674618" sldId="282"/>
            <ac:spMk id="3" creationId="{BB929A3A-C9B8-4D28-B9B0-5A5496B8A77F}"/>
          </ac:spMkLst>
        </pc:spChg>
        <pc:spChg chg="add del mod">
          <ac:chgData name="Adrien Gruson" userId="56f094d6de07cb9c" providerId="LiveId" clId="{CB811C10-48D2-46AD-905D-6FBF919B9317}" dt="2021-06-24T02:52:42.657" v="2666" actId="478"/>
          <ac:spMkLst>
            <pc:docMk/>
            <pc:sldMk cId="418674618" sldId="282"/>
            <ac:spMk id="5" creationId="{DCA2CA88-3EE8-4CE4-A215-B7F72165BD0B}"/>
          </ac:spMkLst>
        </pc:spChg>
        <pc:spChg chg="add mod">
          <ac:chgData name="Adrien Gruson" userId="56f094d6de07cb9c" providerId="LiveId" clId="{CB811C10-48D2-46AD-905D-6FBF919B9317}" dt="2021-06-24T02:37:45.909" v="2449" actId="1076"/>
          <ac:spMkLst>
            <pc:docMk/>
            <pc:sldMk cId="418674618" sldId="282"/>
            <ac:spMk id="7" creationId="{3F7F672B-E06F-4E84-9693-CCE2A03DD40E}"/>
          </ac:spMkLst>
        </pc:spChg>
        <pc:spChg chg="add del mod">
          <ac:chgData name="Adrien Gruson" userId="56f094d6de07cb9c" providerId="LiveId" clId="{CB811C10-48D2-46AD-905D-6FBF919B9317}" dt="2021-06-24T02:52:44.145" v="2667" actId="478"/>
          <ac:spMkLst>
            <pc:docMk/>
            <pc:sldMk cId="418674618" sldId="282"/>
            <ac:spMk id="14" creationId="{672A4EA8-CB39-4099-9685-015F117D13D7}"/>
          </ac:spMkLst>
        </pc:spChg>
        <pc:spChg chg="add del mod">
          <ac:chgData name="Adrien Gruson" userId="56f094d6de07cb9c" providerId="LiveId" clId="{CB811C10-48D2-46AD-905D-6FBF919B9317}" dt="2021-06-24T02:52:45.487" v="2668" actId="478"/>
          <ac:spMkLst>
            <pc:docMk/>
            <pc:sldMk cId="418674618" sldId="282"/>
            <ac:spMk id="15" creationId="{AA9EA8DC-57DB-49AB-B790-17A11991937A}"/>
          </ac:spMkLst>
        </pc:spChg>
        <pc:spChg chg="add mod">
          <ac:chgData name="Adrien Gruson" userId="56f094d6de07cb9c" providerId="LiveId" clId="{CB811C10-48D2-46AD-905D-6FBF919B9317}" dt="2021-06-24T02:37:45.909" v="2449" actId="1076"/>
          <ac:spMkLst>
            <pc:docMk/>
            <pc:sldMk cId="418674618" sldId="282"/>
            <ac:spMk id="16" creationId="{8A9FE56E-6A83-4BFB-88C2-1B5C521C3FEC}"/>
          </ac:spMkLst>
        </pc:spChg>
        <pc:spChg chg="add mod">
          <ac:chgData name="Adrien Gruson" userId="56f094d6de07cb9c" providerId="LiveId" clId="{CB811C10-48D2-46AD-905D-6FBF919B9317}" dt="2021-06-24T02:37:45.909" v="2449" actId="1076"/>
          <ac:spMkLst>
            <pc:docMk/>
            <pc:sldMk cId="418674618" sldId="282"/>
            <ac:spMk id="17" creationId="{B9626ADA-B780-4528-8902-77966709046B}"/>
          </ac:spMkLst>
        </pc:spChg>
        <pc:spChg chg="add mod">
          <ac:chgData name="Adrien Gruson" userId="56f094d6de07cb9c" providerId="LiveId" clId="{CB811C10-48D2-46AD-905D-6FBF919B9317}" dt="2021-06-24T02:37:45.909" v="2449" actId="1076"/>
          <ac:spMkLst>
            <pc:docMk/>
            <pc:sldMk cId="418674618" sldId="282"/>
            <ac:spMk id="18" creationId="{FB9C4900-94B9-449F-8A06-10943AE96421}"/>
          </ac:spMkLst>
        </pc:spChg>
        <pc:spChg chg="add mod">
          <ac:chgData name="Adrien Gruson" userId="56f094d6de07cb9c" providerId="LiveId" clId="{CB811C10-48D2-46AD-905D-6FBF919B9317}" dt="2021-06-24T02:37:45.909" v="2449" actId="1076"/>
          <ac:spMkLst>
            <pc:docMk/>
            <pc:sldMk cId="418674618" sldId="282"/>
            <ac:spMk id="19" creationId="{A3CC486E-684C-4D17-A1A9-FA03B7EDAB4D}"/>
          </ac:spMkLst>
        </pc:spChg>
        <pc:spChg chg="add mod">
          <ac:chgData name="Adrien Gruson" userId="56f094d6de07cb9c" providerId="LiveId" clId="{CB811C10-48D2-46AD-905D-6FBF919B9317}" dt="2021-06-24T02:37:37.993" v="2447" actId="1076"/>
          <ac:spMkLst>
            <pc:docMk/>
            <pc:sldMk cId="418674618" sldId="282"/>
            <ac:spMk id="20" creationId="{96F7F2B5-9388-4A3F-8963-9CCD03974CD1}"/>
          </ac:spMkLst>
        </pc:spChg>
        <pc:picChg chg="mod modCrop">
          <ac:chgData name="Adrien Gruson" userId="56f094d6de07cb9c" providerId="LiveId" clId="{CB811C10-48D2-46AD-905D-6FBF919B9317}" dt="2021-06-24T02:34:34.352" v="2365" actId="1076"/>
          <ac:picMkLst>
            <pc:docMk/>
            <pc:sldMk cId="418674618" sldId="282"/>
            <ac:picMk id="6" creationId="{E6CC49C8-726C-4F71-9A3D-7E6BB6528260}"/>
          </ac:picMkLst>
        </pc:picChg>
        <pc:picChg chg="mod">
          <ac:chgData name="Adrien Gruson" userId="56f094d6de07cb9c" providerId="LiveId" clId="{CB811C10-48D2-46AD-905D-6FBF919B9317}" dt="2021-06-24T02:34:45.581" v="2369" actId="1076"/>
          <ac:picMkLst>
            <pc:docMk/>
            <pc:sldMk cId="418674618" sldId="282"/>
            <ac:picMk id="9" creationId="{E452510D-8FFB-4D59-98FC-F726EC027A4B}"/>
          </ac:picMkLst>
        </pc:picChg>
        <pc:picChg chg="mod">
          <ac:chgData name="Adrien Gruson" userId="56f094d6de07cb9c" providerId="LiveId" clId="{CB811C10-48D2-46AD-905D-6FBF919B9317}" dt="2021-06-24T02:36:01.694" v="2389" actId="1076"/>
          <ac:picMkLst>
            <pc:docMk/>
            <pc:sldMk cId="418674618" sldId="282"/>
            <ac:picMk id="11" creationId="{8FCD9FE3-4899-4FAE-BE2F-E0C0C577CA07}"/>
          </ac:picMkLst>
        </pc:picChg>
        <pc:picChg chg="add mod modCrop">
          <ac:chgData name="Adrien Gruson" userId="56f094d6de07cb9c" providerId="LiveId" clId="{CB811C10-48D2-46AD-905D-6FBF919B9317}" dt="2021-06-24T02:34:38.916" v="2366" actId="1076"/>
          <ac:picMkLst>
            <pc:docMk/>
            <pc:sldMk cId="418674618" sldId="282"/>
            <ac:picMk id="12" creationId="{D876396F-7C17-476D-B608-20F6AD3B2CA0}"/>
          </ac:picMkLst>
        </pc:picChg>
        <pc:picChg chg="add mod">
          <ac:chgData name="Adrien Gruson" userId="56f094d6de07cb9c" providerId="LiveId" clId="{CB811C10-48D2-46AD-905D-6FBF919B9317}" dt="2021-06-24T02:35:12.613" v="2377" actId="1076"/>
          <ac:picMkLst>
            <pc:docMk/>
            <pc:sldMk cId="418674618" sldId="282"/>
            <ac:picMk id="13" creationId="{CB358D81-6BE8-4C7B-841D-DCE350FD0164}"/>
          </ac:picMkLst>
        </pc:picChg>
        <pc:cxnChg chg="add mod">
          <ac:chgData name="Adrien Gruson" userId="56f094d6de07cb9c" providerId="LiveId" clId="{CB811C10-48D2-46AD-905D-6FBF919B9317}" dt="2021-06-24T02:53:05.761" v="2672" actId="1076"/>
          <ac:cxnSpMkLst>
            <pc:docMk/>
            <pc:sldMk cId="418674618" sldId="282"/>
            <ac:cxnSpMk id="22" creationId="{D3AB87B1-9349-4B8D-A803-D4421D6D3B97}"/>
          </ac:cxnSpMkLst>
        </pc:cxnChg>
        <pc:cxnChg chg="add mod">
          <ac:chgData name="Adrien Gruson" userId="56f094d6de07cb9c" providerId="LiveId" clId="{CB811C10-48D2-46AD-905D-6FBF919B9317}" dt="2021-06-24T02:53:14.326" v="2674" actId="1076"/>
          <ac:cxnSpMkLst>
            <pc:docMk/>
            <pc:sldMk cId="418674618" sldId="282"/>
            <ac:cxnSpMk id="24" creationId="{70FF86AE-CA02-424D-B4C2-463A48DC407B}"/>
          </ac:cxnSpMkLst>
        </pc:cxnChg>
      </pc:sldChg>
      <pc:sldChg chg="modSp mod">
        <pc:chgData name="Adrien Gruson" userId="56f094d6de07cb9c" providerId="LiveId" clId="{CB811C10-48D2-46AD-905D-6FBF919B9317}" dt="2021-06-24T00:58:57.018" v="988" actId="20577"/>
        <pc:sldMkLst>
          <pc:docMk/>
          <pc:sldMk cId="4062079033" sldId="285"/>
        </pc:sldMkLst>
        <pc:spChg chg="mod">
          <ac:chgData name="Adrien Gruson" userId="56f094d6de07cb9c" providerId="LiveId" clId="{CB811C10-48D2-46AD-905D-6FBF919B9317}" dt="2021-06-24T00:58:57.018" v="988" actId="20577"/>
          <ac:spMkLst>
            <pc:docMk/>
            <pc:sldMk cId="4062079033" sldId="285"/>
            <ac:spMk id="2" creationId="{301E38FB-C5C7-49A5-ACD9-EEEFD9885B0B}"/>
          </ac:spMkLst>
        </pc:spChg>
        <pc:picChg chg="mod">
          <ac:chgData name="Adrien Gruson" userId="56f094d6de07cb9c" providerId="LiveId" clId="{CB811C10-48D2-46AD-905D-6FBF919B9317}" dt="2021-06-23T18:05:23.516" v="210" actId="1076"/>
          <ac:picMkLst>
            <pc:docMk/>
            <pc:sldMk cId="4062079033" sldId="285"/>
            <ac:picMk id="13" creationId="{CB38FED2-98F4-49B9-A2F5-EDC5FD4883AC}"/>
          </ac:picMkLst>
        </pc:picChg>
      </pc:sldChg>
      <pc:sldChg chg="addSp delSp modSp del mod">
        <pc:chgData name="Adrien Gruson" userId="56f094d6de07cb9c" providerId="LiveId" clId="{CB811C10-48D2-46AD-905D-6FBF919B9317}" dt="2021-06-24T00:34:42.834" v="776" actId="47"/>
        <pc:sldMkLst>
          <pc:docMk/>
          <pc:sldMk cId="3404659930" sldId="287"/>
        </pc:sldMkLst>
        <pc:spChg chg="mod">
          <ac:chgData name="Adrien Gruson" userId="56f094d6de07cb9c" providerId="LiveId" clId="{CB811C10-48D2-46AD-905D-6FBF919B9317}" dt="2021-06-23T18:03:00.876" v="195" actId="1076"/>
          <ac:spMkLst>
            <pc:docMk/>
            <pc:sldMk cId="3404659930" sldId="287"/>
            <ac:spMk id="2" creationId="{954D3EDC-A9E9-4FB0-A93C-1FF870BFED70}"/>
          </ac:spMkLst>
        </pc:spChg>
        <pc:spChg chg="del">
          <ac:chgData name="Adrien Gruson" userId="56f094d6de07cb9c" providerId="LiveId" clId="{CB811C10-48D2-46AD-905D-6FBF919B9317}" dt="2021-06-23T18:02:03.786" v="176" actId="478"/>
          <ac:spMkLst>
            <pc:docMk/>
            <pc:sldMk cId="3404659930" sldId="287"/>
            <ac:spMk id="3" creationId="{54A67CEC-2A3B-40A2-8C38-380FCD51C5DC}"/>
          </ac:spMkLst>
        </pc:spChg>
        <pc:spChg chg="add del mod">
          <ac:chgData name="Adrien Gruson" userId="56f094d6de07cb9c" providerId="LiveId" clId="{CB811C10-48D2-46AD-905D-6FBF919B9317}" dt="2021-06-23T18:02:05.155" v="177" actId="478"/>
          <ac:spMkLst>
            <pc:docMk/>
            <pc:sldMk cId="3404659930" sldId="287"/>
            <ac:spMk id="7" creationId="{F30FD30C-504E-4BF2-B291-C4D7D4FC92F0}"/>
          </ac:spMkLst>
        </pc:spChg>
        <pc:spChg chg="del">
          <ac:chgData name="Adrien Gruson" userId="56f094d6de07cb9c" providerId="LiveId" clId="{CB811C10-48D2-46AD-905D-6FBF919B9317}" dt="2021-06-23T18:02:10.364" v="179" actId="478"/>
          <ac:spMkLst>
            <pc:docMk/>
            <pc:sldMk cId="3404659930" sldId="287"/>
            <ac:spMk id="8" creationId="{A56E789E-DD8A-4AD0-8916-296B3D2A4028}"/>
          </ac:spMkLst>
        </pc:spChg>
        <pc:spChg chg="add mod">
          <ac:chgData name="Adrien Gruson" userId="56f094d6de07cb9c" providerId="LiveId" clId="{CB811C10-48D2-46AD-905D-6FBF919B9317}" dt="2021-06-24T00:24:17.898" v="607" actId="207"/>
          <ac:spMkLst>
            <pc:docMk/>
            <pc:sldMk cId="3404659930" sldId="287"/>
            <ac:spMk id="10" creationId="{698721E0-81CC-44B0-989B-4BBCFBF95CD7}"/>
          </ac:spMkLst>
        </pc:spChg>
        <pc:spChg chg="add mod">
          <ac:chgData name="Adrien Gruson" userId="56f094d6de07cb9c" providerId="LiveId" clId="{CB811C10-48D2-46AD-905D-6FBF919B9317}" dt="2021-06-23T18:03:39.537" v="208" actId="14100"/>
          <ac:spMkLst>
            <pc:docMk/>
            <pc:sldMk cId="3404659930" sldId="287"/>
            <ac:spMk id="12" creationId="{1B3DDA1F-02F6-4CD9-B54C-E53A61A950BE}"/>
          </ac:spMkLst>
        </pc:spChg>
        <pc:grpChg chg="add mod">
          <ac:chgData name="Adrien Gruson" userId="56f094d6de07cb9c" providerId="LiveId" clId="{CB811C10-48D2-46AD-905D-6FBF919B9317}" dt="2021-06-24T00:23:49.865" v="563" actId="1076"/>
          <ac:grpSpMkLst>
            <pc:docMk/>
            <pc:sldMk cId="3404659930" sldId="287"/>
            <ac:grpSpMk id="4" creationId="{9E30898E-AC84-4F53-BD60-1830B8A50AE1}"/>
          </ac:grpSpMkLst>
        </pc:grpChg>
        <pc:picChg chg="mod">
          <ac:chgData name="Adrien Gruson" userId="56f094d6de07cb9c" providerId="LiveId" clId="{CB811C10-48D2-46AD-905D-6FBF919B9317}" dt="2021-06-23T18:01:43.662" v="168" actId="164"/>
          <ac:picMkLst>
            <pc:docMk/>
            <pc:sldMk cId="3404659930" sldId="287"/>
            <ac:picMk id="5" creationId="{3DE8A003-64F1-434B-A7D9-F6AE9C1D6AEE}"/>
          </ac:picMkLst>
        </pc:picChg>
        <pc:picChg chg="mod">
          <ac:chgData name="Adrien Gruson" userId="56f094d6de07cb9c" providerId="LiveId" clId="{CB811C10-48D2-46AD-905D-6FBF919B9317}" dt="2021-06-23T18:01:43.662" v="168" actId="164"/>
          <ac:picMkLst>
            <pc:docMk/>
            <pc:sldMk cId="3404659930" sldId="287"/>
            <ac:picMk id="9" creationId="{6C0D9788-BAB8-4CB3-90F1-420DBAFCC3F5}"/>
          </ac:picMkLst>
        </pc:picChg>
        <pc:picChg chg="add mod modCrop">
          <ac:chgData name="Adrien Gruson" userId="56f094d6de07cb9c" providerId="LiveId" clId="{CB811C10-48D2-46AD-905D-6FBF919B9317}" dt="2021-06-23T18:03:17.648" v="202" actId="1076"/>
          <ac:picMkLst>
            <pc:docMk/>
            <pc:sldMk cId="3404659930" sldId="287"/>
            <ac:picMk id="11" creationId="{F1362CDC-663F-4C63-B512-3E7E1F982404}"/>
          </ac:picMkLst>
        </pc:picChg>
      </pc:sldChg>
      <pc:sldChg chg="addSp delSp modSp mod setBg addCm modNotesTx">
        <pc:chgData name="Adrien Gruson" userId="56f094d6de07cb9c" providerId="LiveId" clId="{CB811C10-48D2-46AD-905D-6FBF919B9317}" dt="2021-06-24T02:47:37.319" v="2517" actId="1589"/>
        <pc:sldMkLst>
          <pc:docMk/>
          <pc:sldMk cId="3989509812" sldId="288"/>
        </pc:sldMkLst>
        <pc:spChg chg="del">
          <ac:chgData name="Adrien Gruson" userId="56f094d6de07cb9c" providerId="LiveId" clId="{CB811C10-48D2-46AD-905D-6FBF919B9317}" dt="2021-06-24T00:13:21.316" v="381" actId="478"/>
          <ac:spMkLst>
            <pc:docMk/>
            <pc:sldMk cId="3989509812" sldId="288"/>
            <ac:spMk id="2" creationId="{954D3EDC-A9E9-4FB0-A93C-1FF870BFED70}"/>
          </ac:spMkLst>
        </pc:spChg>
        <pc:spChg chg="del mod">
          <ac:chgData name="Adrien Gruson" userId="56f094d6de07cb9c" providerId="LiveId" clId="{CB811C10-48D2-46AD-905D-6FBF919B9317}" dt="2021-06-24T00:14:02.559" v="388" actId="478"/>
          <ac:spMkLst>
            <pc:docMk/>
            <pc:sldMk cId="3989509812" sldId="288"/>
            <ac:spMk id="7" creationId="{85234D02-26A2-4E61-B668-1AA2F3DC5187}"/>
          </ac:spMkLst>
        </pc:spChg>
        <pc:spChg chg="add mod">
          <ac:chgData name="Adrien Gruson" userId="56f094d6de07cb9c" providerId="LiveId" clId="{CB811C10-48D2-46AD-905D-6FBF919B9317}" dt="2021-06-24T02:30:59.061" v="2338" actId="1076"/>
          <ac:spMkLst>
            <pc:docMk/>
            <pc:sldMk cId="3989509812" sldId="288"/>
            <ac:spMk id="12" creationId="{2BB8A9E2-2206-4559-A3BB-9694E86EC9A0}"/>
          </ac:spMkLst>
        </pc:spChg>
        <pc:spChg chg="add del mod ord topLvl">
          <ac:chgData name="Adrien Gruson" userId="56f094d6de07cb9c" providerId="LiveId" clId="{CB811C10-48D2-46AD-905D-6FBF919B9317}" dt="2021-06-24T00:12:21.968" v="361" actId="478"/>
          <ac:spMkLst>
            <pc:docMk/>
            <pc:sldMk cId="3989509812" sldId="288"/>
            <ac:spMk id="14" creationId="{BA8E7528-7D2E-40A3-B9BE-FACD82D64AF3}"/>
          </ac:spMkLst>
        </pc:spChg>
        <pc:spChg chg="add mod ord">
          <ac:chgData name="Adrien Gruson" userId="56f094d6de07cb9c" providerId="LiveId" clId="{CB811C10-48D2-46AD-905D-6FBF919B9317}" dt="2021-06-24T02:30:52.493" v="2337" actId="1076"/>
          <ac:spMkLst>
            <pc:docMk/>
            <pc:sldMk cId="3989509812" sldId="288"/>
            <ac:spMk id="16" creationId="{2C42384A-70FA-4D9D-82CA-84C0C005B667}"/>
          </ac:spMkLst>
        </pc:spChg>
        <pc:spChg chg="add mod ord">
          <ac:chgData name="Adrien Gruson" userId="56f094d6de07cb9c" providerId="LiveId" clId="{CB811C10-48D2-46AD-905D-6FBF919B9317}" dt="2021-06-24T02:30:59.061" v="2338" actId="1076"/>
          <ac:spMkLst>
            <pc:docMk/>
            <pc:sldMk cId="3989509812" sldId="288"/>
            <ac:spMk id="17" creationId="{3AB9669B-9D50-4CC3-84AB-28641B4CCC27}"/>
          </ac:spMkLst>
        </pc:spChg>
        <pc:spChg chg="add del mod">
          <ac:chgData name="Adrien Gruson" userId="56f094d6de07cb9c" providerId="LiveId" clId="{CB811C10-48D2-46AD-905D-6FBF919B9317}" dt="2021-06-24T00:13:23.015" v="382" actId="478"/>
          <ac:spMkLst>
            <pc:docMk/>
            <pc:sldMk cId="3989509812" sldId="288"/>
            <ac:spMk id="19" creationId="{FEF557CB-73E3-4A34-AE08-08B6FAB05AFF}"/>
          </ac:spMkLst>
        </pc:spChg>
        <pc:spChg chg="add mod">
          <ac:chgData name="Adrien Gruson" userId="56f094d6de07cb9c" providerId="LiveId" clId="{CB811C10-48D2-46AD-905D-6FBF919B9317}" dt="2021-06-24T02:30:52.493" v="2337" actId="1076"/>
          <ac:spMkLst>
            <pc:docMk/>
            <pc:sldMk cId="3989509812" sldId="288"/>
            <ac:spMk id="20" creationId="{DE69DE5F-393C-420E-9D8C-B5928E0D599B}"/>
          </ac:spMkLst>
        </pc:spChg>
        <pc:spChg chg="add del mod">
          <ac:chgData name="Adrien Gruson" userId="56f094d6de07cb9c" providerId="LiveId" clId="{CB811C10-48D2-46AD-905D-6FBF919B9317}" dt="2021-06-24T00:15:56.319" v="408" actId="478"/>
          <ac:spMkLst>
            <pc:docMk/>
            <pc:sldMk cId="3989509812" sldId="288"/>
            <ac:spMk id="21" creationId="{526A63F6-EF97-4135-849C-FFA2E724240D}"/>
          </ac:spMkLst>
        </pc:spChg>
        <pc:grpChg chg="add mod">
          <ac:chgData name="Adrien Gruson" userId="56f094d6de07cb9c" providerId="LiveId" clId="{CB811C10-48D2-46AD-905D-6FBF919B9317}" dt="2021-06-24T00:38:15.799" v="858" actId="1076"/>
          <ac:grpSpMkLst>
            <pc:docMk/>
            <pc:sldMk cId="3989509812" sldId="288"/>
            <ac:grpSpMk id="11" creationId="{0636C511-38B8-47B8-BD65-E389A09A0783}"/>
          </ac:grpSpMkLst>
        </pc:grpChg>
        <pc:grpChg chg="add del mod">
          <ac:chgData name="Adrien Gruson" userId="56f094d6de07cb9c" providerId="LiveId" clId="{CB811C10-48D2-46AD-905D-6FBF919B9317}" dt="2021-06-24T00:08:48.497" v="293" actId="165"/>
          <ac:grpSpMkLst>
            <pc:docMk/>
            <pc:sldMk cId="3989509812" sldId="288"/>
            <ac:grpSpMk id="15" creationId="{6EDDB07D-E3F8-44C0-9D70-5064ACCD6DC0}"/>
          </ac:grpSpMkLst>
        </pc:grpChg>
        <pc:picChg chg="del mod">
          <ac:chgData name="Adrien Gruson" userId="56f094d6de07cb9c" providerId="LiveId" clId="{CB811C10-48D2-46AD-905D-6FBF919B9317}" dt="2021-06-24T00:10:51.851" v="324" actId="21"/>
          <ac:picMkLst>
            <pc:docMk/>
            <pc:sldMk cId="3989509812" sldId="288"/>
            <ac:picMk id="6" creationId="{87624CC8-17A9-4AC8-A0DE-F6782D428F06}"/>
          </ac:picMkLst>
        </pc:picChg>
        <pc:picChg chg="add mod">
          <ac:chgData name="Adrien Gruson" userId="56f094d6de07cb9c" providerId="LiveId" clId="{CB811C10-48D2-46AD-905D-6FBF919B9317}" dt="2021-06-24T00:07:32.570" v="253" actId="164"/>
          <ac:picMkLst>
            <pc:docMk/>
            <pc:sldMk cId="3989509812" sldId="288"/>
            <ac:picMk id="8" creationId="{2B8EB0D3-06D4-4808-8D25-4DBE29A4E37F}"/>
          </ac:picMkLst>
        </pc:picChg>
        <pc:picChg chg="add mod">
          <ac:chgData name="Adrien Gruson" userId="56f094d6de07cb9c" providerId="LiveId" clId="{CB811C10-48D2-46AD-905D-6FBF919B9317}" dt="2021-06-24T00:07:32.570" v="253" actId="164"/>
          <ac:picMkLst>
            <pc:docMk/>
            <pc:sldMk cId="3989509812" sldId="288"/>
            <ac:picMk id="10" creationId="{1EE8E661-6C66-4C5C-B26B-FD781FB9CCCB}"/>
          </ac:picMkLst>
        </pc:picChg>
        <pc:picChg chg="add del mod ord topLvl modCrop">
          <ac:chgData name="Adrien Gruson" userId="56f094d6de07cb9c" providerId="LiveId" clId="{CB811C10-48D2-46AD-905D-6FBF919B9317}" dt="2021-06-24T00:13:36.542" v="385" actId="478"/>
          <ac:picMkLst>
            <pc:docMk/>
            <pc:sldMk cId="3989509812" sldId="288"/>
            <ac:picMk id="13" creationId="{AD35CAAA-8053-4E48-947B-94CF11EC9352}"/>
          </ac:picMkLst>
        </pc:picChg>
        <pc:picChg chg="add del mod">
          <ac:chgData name="Adrien Gruson" userId="56f094d6de07cb9c" providerId="LiveId" clId="{CB811C10-48D2-46AD-905D-6FBF919B9317}" dt="2021-06-24T00:38:17.888" v="859" actId="478"/>
          <ac:picMkLst>
            <pc:docMk/>
            <pc:sldMk cId="3989509812" sldId="288"/>
            <ac:picMk id="22" creationId="{B809F6D4-3F61-49F5-B357-D558A4212C46}"/>
          </ac:picMkLst>
        </pc:picChg>
        <pc:picChg chg="add del mod">
          <ac:chgData name="Adrien Gruson" userId="56f094d6de07cb9c" providerId="LiveId" clId="{CB811C10-48D2-46AD-905D-6FBF919B9317}" dt="2021-06-24T02:46:49.318" v="2513" actId="478"/>
          <ac:picMkLst>
            <pc:docMk/>
            <pc:sldMk cId="3989509812" sldId="288"/>
            <ac:picMk id="24" creationId="{F52F0D8B-DB50-405F-BB02-B99897FE7563}"/>
          </ac:picMkLst>
        </pc:picChg>
        <pc:picChg chg="add del mod">
          <ac:chgData name="Adrien Gruson" userId="56f094d6de07cb9c" providerId="LiveId" clId="{CB811C10-48D2-46AD-905D-6FBF919B9317}" dt="2021-06-24T02:46:49.974" v="2514" actId="478"/>
          <ac:picMkLst>
            <pc:docMk/>
            <pc:sldMk cId="3989509812" sldId="288"/>
            <ac:picMk id="25" creationId="{75710047-153F-41B2-A970-4A457C5B96ED}"/>
          </ac:picMkLst>
        </pc:picChg>
      </pc:sldChg>
      <pc:sldChg chg="del ord">
        <pc:chgData name="Adrien Gruson" userId="56f094d6de07cb9c" providerId="LiveId" clId="{CB811C10-48D2-46AD-905D-6FBF919B9317}" dt="2021-06-24T01:04:56.616" v="1357" actId="47"/>
        <pc:sldMkLst>
          <pc:docMk/>
          <pc:sldMk cId="1890988801" sldId="289"/>
        </pc:sldMkLst>
      </pc:sldChg>
      <pc:sldChg chg="modSp mod modNotesTx">
        <pc:chgData name="Adrien Gruson" userId="56f094d6de07cb9c" providerId="LiveId" clId="{CB811C10-48D2-46AD-905D-6FBF919B9317}" dt="2021-06-24T03:33:33.343" v="4785" actId="20577"/>
        <pc:sldMkLst>
          <pc:docMk/>
          <pc:sldMk cId="3178200285" sldId="291"/>
        </pc:sldMkLst>
        <pc:picChg chg="mod">
          <ac:chgData name="Adrien Gruson" userId="56f094d6de07cb9c" providerId="LiveId" clId="{CB811C10-48D2-46AD-905D-6FBF919B9317}" dt="2021-06-23T18:11:00.056" v="212" actId="1076"/>
          <ac:picMkLst>
            <pc:docMk/>
            <pc:sldMk cId="3178200285" sldId="291"/>
            <ac:picMk id="5" creationId="{2F2C7B5A-42FB-491F-87EB-60C17699EFC8}"/>
          </ac:picMkLst>
        </pc:picChg>
      </pc:sldChg>
      <pc:sldChg chg="modSp mod">
        <pc:chgData name="Adrien Gruson" userId="56f094d6de07cb9c" providerId="LiveId" clId="{CB811C10-48D2-46AD-905D-6FBF919B9317}" dt="2021-06-24T00:27:23.259" v="669" actId="1076"/>
        <pc:sldMkLst>
          <pc:docMk/>
          <pc:sldMk cId="1769320156" sldId="295"/>
        </pc:sldMkLst>
        <pc:picChg chg="mod">
          <ac:chgData name="Adrien Gruson" userId="56f094d6de07cb9c" providerId="LiveId" clId="{CB811C10-48D2-46AD-905D-6FBF919B9317}" dt="2021-06-24T00:27:23.259" v="669" actId="1076"/>
          <ac:picMkLst>
            <pc:docMk/>
            <pc:sldMk cId="1769320156" sldId="295"/>
            <ac:picMk id="7" creationId="{3A5BF99E-F702-4B97-8395-747F29B5CD37}"/>
          </ac:picMkLst>
        </pc:picChg>
      </pc:sldChg>
      <pc:sldChg chg="modSp mod addCm modCm">
        <pc:chgData name="Adrien Gruson" userId="56f094d6de07cb9c" providerId="LiveId" clId="{CB811C10-48D2-46AD-905D-6FBF919B9317}" dt="2021-06-24T02:32:28.307" v="2349" actId="1589"/>
        <pc:sldMkLst>
          <pc:docMk/>
          <pc:sldMk cId="3850129915" sldId="297"/>
        </pc:sldMkLst>
        <pc:spChg chg="mod">
          <ac:chgData name="Adrien Gruson" userId="56f094d6de07cb9c" providerId="LiveId" clId="{CB811C10-48D2-46AD-905D-6FBF919B9317}" dt="2021-06-24T00:59:33.376" v="1066" actId="20577"/>
          <ac:spMkLst>
            <pc:docMk/>
            <pc:sldMk cId="3850129915" sldId="297"/>
            <ac:spMk id="2" creationId="{301E38FB-C5C7-49A5-ACD9-EEEFD9885B0B}"/>
          </ac:spMkLst>
        </pc:spChg>
        <pc:spChg chg="mod">
          <ac:chgData name="Adrien Gruson" userId="56f094d6de07cb9c" providerId="LiveId" clId="{CB811C10-48D2-46AD-905D-6FBF919B9317}" dt="2021-06-23T17:46:10.906" v="117" actId="20577"/>
          <ac:spMkLst>
            <pc:docMk/>
            <pc:sldMk cId="3850129915" sldId="297"/>
            <ac:spMk id="3" creationId="{BB929A3A-C9B8-4D28-B9B0-5A5496B8A77F}"/>
          </ac:spMkLst>
        </pc:spChg>
      </pc:sldChg>
      <pc:sldChg chg="addSp delSp modSp mod modAnim modNotesTx">
        <pc:chgData name="Adrien Gruson" userId="56f094d6de07cb9c" providerId="LiveId" clId="{CB811C10-48D2-46AD-905D-6FBF919B9317}" dt="2021-06-24T03:18:03.639" v="4659" actId="313"/>
        <pc:sldMkLst>
          <pc:docMk/>
          <pc:sldMk cId="1386713814" sldId="298"/>
        </pc:sldMkLst>
        <pc:spChg chg="del mod">
          <ac:chgData name="Adrien Gruson" userId="56f094d6de07cb9c" providerId="LiveId" clId="{CB811C10-48D2-46AD-905D-6FBF919B9317}" dt="2021-06-24T03:04:07.312" v="2961" actId="478"/>
          <ac:spMkLst>
            <pc:docMk/>
            <pc:sldMk cId="1386713814" sldId="298"/>
            <ac:spMk id="4" creationId="{78A89FEB-FACF-4163-B2D9-20FD6A602F0B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9" creationId="{4BD82A08-1736-4EBC-B404-83745D8ADA89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10" creationId="{C6958601-F607-4C83-BD77-DC5A17BCAC28}"/>
          </ac:spMkLst>
        </pc:spChg>
        <pc:spChg chg="del mod">
          <ac:chgData name="Adrien Gruson" userId="56f094d6de07cb9c" providerId="LiveId" clId="{CB811C10-48D2-46AD-905D-6FBF919B9317}" dt="2021-06-24T02:55:09.750" v="2725" actId="478"/>
          <ac:spMkLst>
            <pc:docMk/>
            <pc:sldMk cId="1386713814" sldId="298"/>
            <ac:spMk id="11" creationId="{F0426835-737F-4A02-B5B0-4C6DBC027FDD}"/>
          </ac:spMkLst>
        </pc:spChg>
        <pc:spChg chg="add mod">
          <ac:chgData name="Adrien Gruson" userId="56f094d6de07cb9c" providerId="LiveId" clId="{CB811C10-48D2-46AD-905D-6FBF919B9317}" dt="2021-06-24T03:04:11.818" v="2962" actId="1076"/>
          <ac:spMkLst>
            <pc:docMk/>
            <pc:sldMk cId="1386713814" sldId="298"/>
            <ac:spMk id="15" creationId="{0957FFA7-2BA4-4D08-B0EA-8C3DEA0FA56C}"/>
          </ac:spMkLst>
        </pc:spChg>
        <pc:spChg chg="add mod">
          <ac:chgData name="Adrien Gruson" userId="56f094d6de07cb9c" providerId="LiveId" clId="{CB811C10-48D2-46AD-905D-6FBF919B9317}" dt="2021-06-24T03:10:23.865" v="3248" actId="20577"/>
          <ac:spMkLst>
            <pc:docMk/>
            <pc:sldMk cId="1386713814" sldId="298"/>
            <ac:spMk id="16" creationId="{7F10DC56-DB52-4F20-8C88-D92ADA35835A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17" creationId="{AD02FF1F-62C0-441E-BF41-5E49CCC4EB69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18" creationId="{CB85F854-B72F-4BBC-A384-C0AAD5B7CFB0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19" creationId="{770C86B6-BC31-4070-BFA2-46860330ADF8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20" creationId="{43623C85-D8B0-4291-9052-FA43D89BFEF9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21" creationId="{3DF6034A-0FC2-43FE-9DAA-D74209FD2ACE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22" creationId="{1E450998-A8F3-49F5-B150-C0B87988C143}"/>
          </ac:spMkLst>
        </pc:spChg>
        <pc:spChg chg="add mod">
          <ac:chgData name="Adrien Gruson" userId="56f094d6de07cb9c" providerId="LiveId" clId="{CB811C10-48D2-46AD-905D-6FBF919B9317}" dt="2021-06-24T03:09:51.007" v="3246" actId="1035"/>
          <ac:spMkLst>
            <pc:docMk/>
            <pc:sldMk cId="1386713814" sldId="298"/>
            <ac:spMk id="23" creationId="{E8A08D2A-FDEE-44AF-9967-9961B1119388}"/>
          </ac:spMkLst>
        </pc:spChg>
        <pc:spChg chg="add del mod">
          <ac:chgData name="Adrien Gruson" userId="56f094d6de07cb9c" providerId="LiveId" clId="{CB811C10-48D2-46AD-905D-6FBF919B9317}" dt="2021-06-24T03:05:14.415" v="3002" actId="478"/>
          <ac:spMkLst>
            <pc:docMk/>
            <pc:sldMk cId="1386713814" sldId="298"/>
            <ac:spMk id="24" creationId="{B6EBF2F0-26C6-4110-93C1-FF7D301832A6}"/>
          </ac:spMkLst>
        </pc:spChg>
        <pc:spChg chg="add del mod">
          <ac:chgData name="Adrien Gruson" userId="56f094d6de07cb9c" providerId="LiveId" clId="{CB811C10-48D2-46AD-905D-6FBF919B9317}" dt="2021-06-24T03:06:30.199" v="3084" actId="478"/>
          <ac:spMkLst>
            <pc:docMk/>
            <pc:sldMk cId="1386713814" sldId="298"/>
            <ac:spMk id="25" creationId="{39653844-9FAE-482A-9628-3B4E7FF54772}"/>
          </ac:spMkLst>
        </pc:spChg>
        <pc:spChg chg="add mod">
          <ac:chgData name="Adrien Gruson" userId="56f094d6de07cb9c" providerId="LiveId" clId="{CB811C10-48D2-46AD-905D-6FBF919B9317}" dt="2021-06-24T03:09:38.006" v="3231" actId="1035"/>
          <ac:spMkLst>
            <pc:docMk/>
            <pc:sldMk cId="1386713814" sldId="298"/>
            <ac:spMk id="26" creationId="{9041D458-DA49-451C-9309-12DB6A2FA2E1}"/>
          </ac:spMkLst>
        </pc:spChg>
        <pc:spChg chg="add mod">
          <ac:chgData name="Adrien Gruson" userId="56f094d6de07cb9c" providerId="LiveId" clId="{CB811C10-48D2-46AD-905D-6FBF919B9317}" dt="2021-06-24T03:09:35.698" v="3228" actId="1076"/>
          <ac:spMkLst>
            <pc:docMk/>
            <pc:sldMk cId="1386713814" sldId="298"/>
            <ac:spMk id="27" creationId="{23180A8A-D054-4154-A97E-533E9CACD919}"/>
          </ac:spMkLst>
        </pc:spChg>
        <pc:spChg chg="add mod">
          <ac:chgData name="Adrien Gruson" userId="56f094d6de07cb9c" providerId="LiveId" clId="{CB811C10-48D2-46AD-905D-6FBF919B9317}" dt="2021-06-24T03:09:40.696" v="3232" actId="1035"/>
          <ac:spMkLst>
            <pc:docMk/>
            <pc:sldMk cId="1386713814" sldId="298"/>
            <ac:spMk id="28" creationId="{02E0C3B2-0AF6-40C5-AA7E-3611E477B42B}"/>
          </ac:spMkLst>
        </pc:spChg>
        <pc:spChg chg="add mod">
          <ac:chgData name="Adrien Gruson" userId="56f094d6de07cb9c" providerId="LiveId" clId="{CB811C10-48D2-46AD-905D-6FBF919B9317}" dt="2021-06-24T03:09:43.184" v="3236" actId="1035"/>
          <ac:spMkLst>
            <pc:docMk/>
            <pc:sldMk cId="1386713814" sldId="298"/>
            <ac:spMk id="29" creationId="{332E3C8B-E6DF-4D60-AB0B-5278DDEE6F74}"/>
          </ac:spMkLst>
        </pc:spChg>
        <pc:spChg chg="add mod">
          <ac:chgData name="Adrien Gruson" userId="56f094d6de07cb9c" providerId="LiveId" clId="{CB811C10-48D2-46AD-905D-6FBF919B9317}" dt="2021-06-24T03:09:30.970" v="3226" actId="1076"/>
          <ac:spMkLst>
            <pc:docMk/>
            <pc:sldMk cId="1386713814" sldId="298"/>
            <ac:spMk id="30" creationId="{808A5DE8-46FE-4799-AAE1-233393C25F70}"/>
          </ac:spMkLst>
        </pc:spChg>
        <pc:spChg chg="add mod">
          <ac:chgData name="Adrien Gruson" userId="56f094d6de07cb9c" providerId="LiveId" clId="{CB811C10-48D2-46AD-905D-6FBF919B9317}" dt="2021-06-24T03:09:32.927" v="3227" actId="1076"/>
          <ac:spMkLst>
            <pc:docMk/>
            <pc:sldMk cId="1386713814" sldId="298"/>
            <ac:spMk id="31" creationId="{D4E6CDF0-0DB0-4966-B58D-6759382BB5DB}"/>
          </ac:spMkLst>
        </pc:spChg>
        <pc:grpChg chg="add del mod">
          <ac:chgData name="Adrien Gruson" userId="56f094d6de07cb9c" providerId="LiveId" clId="{CB811C10-48D2-46AD-905D-6FBF919B9317}" dt="2021-06-24T03:02:39.999" v="2921" actId="478"/>
          <ac:grpSpMkLst>
            <pc:docMk/>
            <pc:sldMk cId="1386713814" sldId="298"/>
            <ac:grpSpMk id="7" creationId="{4D970DEF-8B85-4E23-841F-75A6BE21BEAD}"/>
          </ac:grpSpMkLst>
        </pc:grpChg>
        <pc:picChg chg="mod">
          <ac:chgData name="Adrien Gruson" userId="56f094d6de07cb9c" providerId="LiveId" clId="{CB811C10-48D2-46AD-905D-6FBF919B9317}" dt="2021-06-23T18:45:11.866" v="232" actId="164"/>
          <ac:picMkLst>
            <pc:docMk/>
            <pc:sldMk cId="1386713814" sldId="298"/>
            <ac:picMk id="3" creationId="{D74BC87C-C20B-4782-9753-1449B66B5C8B}"/>
          </ac:picMkLst>
        </pc:picChg>
        <pc:picChg chg="mod">
          <ac:chgData name="Adrien Gruson" userId="56f094d6de07cb9c" providerId="LiveId" clId="{CB811C10-48D2-46AD-905D-6FBF919B9317}" dt="2021-06-23T18:45:11.866" v="232" actId="164"/>
          <ac:picMkLst>
            <pc:docMk/>
            <pc:sldMk cId="1386713814" sldId="298"/>
            <ac:picMk id="5" creationId="{7018E0C7-EEB6-4BCC-9D88-BF2EC847B20F}"/>
          </ac:picMkLst>
        </pc:picChg>
        <pc:picChg chg="mod">
          <ac:chgData name="Adrien Gruson" userId="56f094d6de07cb9c" providerId="LiveId" clId="{CB811C10-48D2-46AD-905D-6FBF919B9317}" dt="2021-06-23T18:45:11.866" v="232" actId="164"/>
          <ac:picMkLst>
            <pc:docMk/>
            <pc:sldMk cId="1386713814" sldId="298"/>
            <ac:picMk id="6" creationId="{109E586A-4768-4210-9E88-B0AC93E1E3BA}"/>
          </ac:picMkLst>
        </pc:picChg>
        <pc:picChg chg="add del mod ord">
          <ac:chgData name="Adrien Gruson" userId="56f094d6de07cb9c" providerId="LiveId" clId="{CB811C10-48D2-46AD-905D-6FBF919B9317}" dt="2021-06-24T02:55:10.509" v="2726" actId="478"/>
          <ac:picMkLst>
            <pc:docMk/>
            <pc:sldMk cId="1386713814" sldId="298"/>
            <ac:picMk id="12" creationId="{27254B1C-2119-41BC-A756-EF77C32392F6}"/>
          </ac:picMkLst>
        </pc:picChg>
        <pc:picChg chg="del mod">
          <ac:chgData name="Adrien Gruson" userId="56f094d6de07cb9c" providerId="LiveId" clId="{CB811C10-48D2-46AD-905D-6FBF919B9317}" dt="2021-06-24T02:55:09.278" v="2724" actId="478"/>
          <ac:picMkLst>
            <pc:docMk/>
            <pc:sldMk cId="1386713814" sldId="298"/>
            <ac:picMk id="13" creationId="{11C7A4A4-8B92-4470-8FD6-BA53D3F952E4}"/>
          </ac:picMkLst>
        </pc:picChg>
        <pc:picChg chg="add mod">
          <ac:chgData name="Adrien Gruson" userId="56f094d6de07cb9c" providerId="LiveId" clId="{CB811C10-48D2-46AD-905D-6FBF919B9317}" dt="2021-06-24T03:04:11.818" v="2962" actId="1076"/>
          <ac:picMkLst>
            <pc:docMk/>
            <pc:sldMk cId="1386713814" sldId="298"/>
            <ac:picMk id="14" creationId="{B08A3092-4417-4FFF-8986-D27CD11B7054}"/>
          </ac:picMkLst>
        </pc:picChg>
        <pc:cxnChg chg="add mod">
          <ac:chgData name="Adrien Gruson" userId="56f094d6de07cb9c" providerId="LiveId" clId="{CB811C10-48D2-46AD-905D-6FBF919B9317}" dt="2021-06-24T03:09:23.500" v="3225" actId="13822"/>
          <ac:cxnSpMkLst>
            <pc:docMk/>
            <pc:sldMk cId="1386713814" sldId="298"/>
            <ac:cxnSpMk id="33" creationId="{8B932938-7825-40D7-AE87-7CF83DA7A9B6}"/>
          </ac:cxnSpMkLst>
        </pc:cxnChg>
      </pc:sldChg>
      <pc:sldChg chg="del ord delCm modCm">
        <pc:chgData name="Adrien Gruson" userId="56f094d6de07cb9c" providerId="LiveId" clId="{CB811C10-48D2-46AD-905D-6FBF919B9317}" dt="2021-06-24T00:42:57.331" v="936" actId="47"/>
        <pc:sldMkLst>
          <pc:docMk/>
          <pc:sldMk cId="3725338099" sldId="299"/>
        </pc:sldMkLst>
      </pc:sldChg>
      <pc:sldChg chg="addSp delSp modSp add mod">
        <pc:chgData name="Adrien Gruson" userId="56f094d6de07cb9c" providerId="LiveId" clId="{CB811C10-48D2-46AD-905D-6FBF919B9317}" dt="2021-06-24T02:28:22.925" v="2334" actId="1035"/>
        <pc:sldMkLst>
          <pc:docMk/>
          <pc:sldMk cId="2733948097" sldId="300"/>
        </pc:sldMkLst>
        <pc:spChg chg="del">
          <ac:chgData name="Adrien Gruson" userId="56f094d6de07cb9c" providerId="LiveId" clId="{CB811C10-48D2-46AD-905D-6FBF919B9317}" dt="2021-06-24T01:22:18.685" v="1630" actId="478"/>
          <ac:spMkLst>
            <pc:docMk/>
            <pc:sldMk cId="2733948097" sldId="300"/>
            <ac:spMk id="2" creationId="{954D3EDC-A9E9-4FB0-A93C-1FF870BFED70}"/>
          </ac:spMkLst>
        </pc:spChg>
        <pc:spChg chg="del">
          <ac:chgData name="Adrien Gruson" userId="56f094d6de07cb9c" providerId="LiveId" clId="{CB811C10-48D2-46AD-905D-6FBF919B9317}" dt="2021-06-23T17:58:18.661" v="136" actId="478"/>
          <ac:spMkLst>
            <pc:docMk/>
            <pc:sldMk cId="2733948097" sldId="300"/>
            <ac:spMk id="3" creationId="{54A67CEC-2A3B-40A2-8C38-380FCD51C5DC}"/>
          </ac:spMkLst>
        </pc:spChg>
        <pc:spChg chg="add del mod">
          <ac:chgData name="Adrien Gruson" userId="56f094d6de07cb9c" providerId="LiveId" clId="{CB811C10-48D2-46AD-905D-6FBF919B9317}" dt="2021-06-24T01:22:27.906" v="1633" actId="478"/>
          <ac:spMkLst>
            <pc:docMk/>
            <pc:sldMk cId="2733948097" sldId="300"/>
            <ac:spMk id="4" creationId="{18BAD6A5-4E75-4AC9-8450-0EE1FEB59D8C}"/>
          </ac:spMkLst>
        </pc:spChg>
        <pc:spChg chg="add del mod">
          <ac:chgData name="Adrien Gruson" userId="56f094d6de07cb9c" providerId="LiveId" clId="{CB811C10-48D2-46AD-905D-6FBF919B9317}" dt="2021-06-23T17:58:20.420" v="137" actId="478"/>
          <ac:spMkLst>
            <pc:docMk/>
            <pc:sldMk cId="2733948097" sldId="300"/>
            <ac:spMk id="7" creationId="{9F8C9650-40B9-4B2C-8A94-43DA55FAE067}"/>
          </ac:spMkLst>
        </pc:spChg>
        <pc:spChg chg="del">
          <ac:chgData name="Adrien Gruson" userId="56f094d6de07cb9c" providerId="LiveId" clId="{CB811C10-48D2-46AD-905D-6FBF919B9317}" dt="2021-06-23T17:58:21.710" v="138" actId="478"/>
          <ac:spMkLst>
            <pc:docMk/>
            <pc:sldMk cId="2733948097" sldId="300"/>
            <ac:spMk id="8" creationId="{A56E789E-DD8A-4AD0-8916-296B3D2A4028}"/>
          </ac:spMkLst>
        </pc:spChg>
        <pc:spChg chg="add del mod">
          <ac:chgData name="Adrien Gruson" userId="56f094d6de07cb9c" providerId="LiveId" clId="{CB811C10-48D2-46AD-905D-6FBF919B9317}" dt="2021-06-24T01:22:22.602" v="1631" actId="478"/>
          <ac:spMkLst>
            <pc:docMk/>
            <pc:sldMk cId="2733948097" sldId="300"/>
            <ac:spMk id="17" creationId="{A16EBD24-DD33-4ABB-BC0C-9DDAF12A507A}"/>
          </ac:spMkLst>
        </pc:spChg>
        <pc:spChg chg="add mod">
          <ac:chgData name="Adrien Gruson" userId="56f094d6de07cb9c" providerId="LiveId" clId="{CB811C10-48D2-46AD-905D-6FBF919B9317}" dt="2021-06-24T01:22:23.114" v="1632"/>
          <ac:spMkLst>
            <pc:docMk/>
            <pc:sldMk cId="2733948097" sldId="300"/>
            <ac:spMk id="18" creationId="{2E1BE51B-9CEA-43B2-814C-CCE52F010B9B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25" creationId="{4C3A96B8-9543-48F1-A7DC-1D578ADC2FDD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27" creationId="{DEBC2740-E909-4B7F-BB80-EA8A26986FFC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29" creationId="{E0ACC83D-A59F-4987-A244-B478D6F37B8D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30" creationId="{DF01338C-6C26-43A4-9EBA-F49F32A0B2AA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31" creationId="{AFCEFF46-A301-410B-AA08-F6382962410B}"/>
          </ac:spMkLst>
        </pc:spChg>
        <pc:spChg chg="mod">
          <ac:chgData name="Adrien Gruson" userId="56f094d6de07cb9c" providerId="LiveId" clId="{CB811C10-48D2-46AD-905D-6FBF919B9317}" dt="2021-06-24T01:22:45.493" v="1637"/>
          <ac:spMkLst>
            <pc:docMk/>
            <pc:sldMk cId="2733948097" sldId="300"/>
            <ac:spMk id="32" creationId="{58FCD145-A0A9-443F-8D62-9FAB36583894}"/>
          </ac:spMkLst>
        </pc:spChg>
        <pc:spChg chg="add mod">
          <ac:chgData name="Adrien Gruson" userId="56f094d6de07cb9c" providerId="LiveId" clId="{CB811C10-48D2-46AD-905D-6FBF919B9317}" dt="2021-06-24T02:28:22.925" v="2334" actId="1035"/>
          <ac:spMkLst>
            <pc:docMk/>
            <pc:sldMk cId="2733948097" sldId="300"/>
            <ac:spMk id="38" creationId="{6F530959-30A5-4A91-A5B6-E71FB04B21EF}"/>
          </ac:spMkLst>
        </pc:spChg>
        <pc:spChg chg="add mod">
          <ac:chgData name="Adrien Gruson" userId="56f094d6de07cb9c" providerId="LiveId" clId="{CB811C10-48D2-46AD-905D-6FBF919B9317}" dt="2021-06-24T01:27:25.934" v="1789" actId="1076"/>
          <ac:spMkLst>
            <pc:docMk/>
            <pc:sldMk cId="2733948097" sldId="300"/>
            <ac:spMk id="40" creationId="{8D4A783D-F97C-4803-A381-09783EB2A19D}"/>
          </ac:spMkLst>
        </pc:spChg>
        <pc:grpChg chg="add del mod">
          <ac:chgData name="Adrien Gruson" userId="56f094d6de07cb9c" providerId="LiveId" clId="{CB811C10-48D2-46AD-905D-6FBF919B9317}" dt="2021-06-24T01:21:18.627" v="1605" actId="165"/>
          <ac:grpSpMkLst>
            <pc:docMk/>
            <pc:sldMk cId="2733948097" sldId="300"/>
            <ac:grpSpMk id="14" creationId="{A09EBAE9-C3BD-446C-A430-503FA95DA57D}"/>
          </ac:grpSpMkLst>
        </pc:grpChg>
        <pc:grpChg chg="add del mod">
          <ac:chgData name="Adrien Gruson" userId="56f094d6de07cb9c" providerId="LiveId" clId="{CB811C10-48D2-46AD-905D-6FBF919B9317}" dt="2021-06-24T01:26:15.930" v="1712" actId="478"/>
          <ac:grpSpMkLst>
            <pc:docMk/>
            <pc:sldMk cId="2733948097" sldId="300"/>
            <ac:grpSpMk id="15" creationId="{8AF29702-E685-47AB-999B-49DF685B65D0}"/>
          </ac:grpSpMkLst>
        </pc:grpChg>
        <pc:grpChg chg="add del mod">
          <ac:chgData name="Adrien Gruson" userId="56f094d6de07cb9c" providerId="LiveId" clId="{CB811C10-48D2-46AD-905D-6FBF919B9317}" dt="2021-06-24T01:22:42.258" v="1636" actId="478"/>
          <ac:grpSpMkLst>
            <pc:docMk/>
            <pc:sldMk cId="2733948097" sldId="300"/>
            <ac:grpSpMk id="19" creationId="{919197D8-93AC-4096-BBEA-803C0C9EC1D0}"/>
          </ac:grpSpMkLst>
        </pc:grpChg>
        <pc:grpChg chg="add mod">
          <ac:chgData name="Adrien Gruson" userId="56f094d6de07cb9c" providerId="LiveId" clId="{CB811C10-48D2-46AD-905D-6FBF919B9317}" dt="2021-06-24T01:27:25.934" v="1789" actId="1076"/>
          <ac:grpSpMkLst>
            <pc:docMk/>
            <pc:sldMk cId="2733948097" sldId="300"/>
            <ac:grpSpMk id="24" creationId="{4E565069-FADB-4059-85B0-7361BCA73635}"/>
          </ac:grpSpMkLst>
        </pc:grpChg>
        <pc:grpChg chg="add mod">
          <ac:chgData name="Adrien Gruson" userId="56f094d6de07cb9c" providerId="LiveId" clId="{CB811C10-48D2-46AD-905D-6FBF919B9317}" dt="2021-06-24T01:26:16.281" v="1713"/>
          <ac:grpSpMkLst>
            <pc:docMk/>
            <pc:sldMk cId="2733948097" sldId="300"/>
            <ac:grpSpMk id="33" creationId="{06059CFD-C94F-4D35-8A86-1520CA1789B6}"/>
          </ac:grpSpMkLst>
        </pc:grpChg>
        <pc:picChg chg="del mod">
          <ac:chgData name="Adrien Gruson" userId="56f094d6de07cb9c" providerId="LiveId" clId="{CB811C10-48D2-46AD-905D-6FBF919B9317}" dt="2021-06-24T01:20:07.697" v="1576" actId="478"/>
          <ac:picMkLst>
            <pc:docMk/>
            <pc:sldMk cId="2733948097" sldId="300"/>
            <ac:picMk id="5" creationId="{3DE8A003-64F1-434B-A7D9-F6AE9C1D6AEE}"/>
          </ac:picMkLst>
        </pc:picChg>
        <pc:picChg chg="add mod topLvl">
          <ac:chgData name="Adrien Gruson" userId="56f094d6de07cb9c" providerId="LiveId" clId="{CB811C10-48D2-46AD-905D-6FBF919B9317}" dt="2021-06-24T01:21:49.371" v="1622" actId="164"/>
          <ac:picMkLst>
            <pc:docMk/>
            <pc:sldMk cId="2733948097" sldId="300"/>
            <ac:picMk id="7" creationId="{2558FBB5-B2CA-49B7-BAA7-A8E57F3A07A0}"/>
          </ac:picMkLst>
        </pc:picChg>
        <pc:picChg chg="add mod topLvl">
          <ac:chgData name="Adrien Gruson" userId="56f094d6de07cb9c" providerId="LiveId" clId="{CB811C10-48D2-46AD-905D-6FBF919B9317}" dt="2021-06-24T01:21:49.371" v="1622" actId="164"/>
          <ac:picMkLst>
            <pc:docMk/>
            <pc:sldMk cId="2733948097" sldId="300"/>
            <ac:picMk id="9" creationId="{3A8AB614-8116-40F3-98EB-8CA5A7A45398}"/>
          </ac:picMkLst>
        </pc:picChg>
        <pc:picChg chg="del">
          <ac:chgData name="Adrien Gruson" userId="56f094d6de07cb9c" providerId="LiveId" clId="{CB811C10-48D2-46AD-905D-6FBF919B9317}" dt="2021-06-23T17:56:50.342" v="125" actId="478"/>
          <ac:picMkLst>
            <pc:docMk/>
            <pc:sldMk cId="2733948097" sldId="300"/>
            <ac:picMk id="9" creationId="{6C0D9788-BAB8-4CB3-90F1-420DBAFCC3F5}"/>
          </ac:picMkLst>
        </pc:picChg>
        <pc:picChg chg="add mod topLvl">
          <ac:chgData name="Adrien Gruson" userId="56f094d6de07cb9c" providerId="LiveId" clId="{CB811C10-48D2-46AD-905D-6FBF919B9317}" dt="2021-06-24T01:21:49.371" v="1622" actId="164"/>
          <ac:picMkLst>
            <pc:docMk/>
            <pc:sldMk cId="2733948097" sldId="300"/>
            <ac:picMk id="11" creationId="{D9679240-BEF1-4DA5-A792-DD2C1D055F40}"/>
          </ac:picMkLst>
        </pc:picChg>
        <pc:picChg chg="add mod topLvl">
          <ac:chgData name="Adrien Gruson" userId="56f094d6de07cb9c" providerId="LiveId" clId="{CB811C10-48D2-46AD-905D-6FBF919B9317}" dt="2021-06-24T01:21:49.371" v="1622" actId="164"/>
          <ac:picMkLst>
            <pc:docMk/>
            <pc:sldMk cId="2733948097" sldId="300"/>
            <ac:picMk id="13" creationId="{4DCA2774-CC9F-491F-97EF-24C3C9FC257B}"/>
          </ac:picMkLst>
        </pc:picChg>
        <pc:picChg chg="mod">
          <ac:chgData name="Adrien Gruson" userId="56f094d6de07cb9c" providerId="LiveId" clId="{CB811C10-48D2-46AD-905D-6FBF919B9317}" dt="2021-06-24T01:22:32.258" v="1634"/>
          <ac:picMkLst>
            <pc:docMk/>
            <pc:sldMk cId="2733948097" sldId="300"/>
            <ac:picMk id="20" creationId="{BF63DB9C-0301-41F7-A807-D39BFFF194F2}"/>
          </ac:picMkLst>
        </pc:picChg>
        <pc:picChg chg="mod">
          <ac:chgData name="Adrien Gruson" userId="56f094d6de07cb9c" providerId="LiveId" clId="{CB811C10-48D2-46AD-905D-6FBF919B9317}" dt="2021-06-24T01:22:32.258" v="1634"/>
          <ac:picMkLst>
            <pc:docMk/>
            <pc:sldMk cId="2733948097" sldId="300"/>
            <ac:picMk id="21" creationId="{1566573F-AD6A-4C9C-8EDA-50DFB1FA26E1}"/>
          </ac:picMkLst>
        </pc:picChg>
        <pc:picChg chg="mod">
          <ac:chgData name="Adrien Gruson" userId="56f094d6de07cb9c" providerId="LiveId" clId="{CB811C10-48D2-46AD-905D-6FBF919B9317}" dt="2021-06-24T01:22:32.258" v="1634"/>
          <ac:picMkLst>
            <pc:docMk/>
            <pc:sldMk cId="2733948097" sldId="300"/>
            <ac:picMk id="22" creationId="{002F10CF-1860-481C-AA0D-A30E6C9428BB}"/>
          </ac:picMkLst>
        </pc:picChg>
        <pc:picChg chg="mod">
          <ac:chgData name="Adrien Gruson" userId="56f094d6de07cb9c" providerId="LiveId" clId="{CB811C10-48D2-46AD-905D-6FBF919B9317}" dt="2021-06-24T01:22:32.258" v="1634"/>
          <ac:picMkLst>
            <pc:docMk/>
            <pc:sldMk cId="2733948097" sldId="300"/>
            <ac:picMk id="23" creationId="{E0358749-9073-4BEC-99F3-B48C475EA066}"/>
          </ac:picMkLst>
        </pc:picChg>
        <pc:picChg chg="mod">
          <ac:chgData name="Adrien Gruson" userId="56f094d6de07cb9c" providerId="LiveId" clId="{CB811C10-48D2-46AD-905D-6FBF919B9317}" dt="2021-06-24T01:22:45.493" v="1637"/>
          <ac:picMkLst>
            <pc:docMk/>
            <pc:sldMk cId="2733948097" sldId="300"/>
            <ac:picMk id="26" creationId="{3885D9DD-B437-4DFE-9184-E9AAA4C792F3}"/>
          </ac:picMkLst>
        </pc:picChg>
        <pc:picChg chg="mod">
          <ac:chgData name="Adrien Gruson" userId="56f094d6de07cb9c" providerId="LiveId" clId="{CB811C10-48D2-46AD-905D-6FBF919B9317}" dt="2021-06-24T01:22:45.493" v="1637"/>
          <ac:picMkLst>
            <pc:docMk/>
            <pc:sldMk cId="2733948097" sldId="300"/>
            <ac:picMk id="28" creationId="{3F389E4E-E4ED-49AF-B5AE-DADD084F00C7}"/>
          </ac:picMkLst>
        </pc:picChg>
        <pc:picChg chg="mod">
          <ac:chgData name="Adrien Gruson" userId="56f094d6de07cb9c" providerId="LiveId" clId="{CB811C10-48D2-46AD-905D-6FBF919B9317}" dt="2021-06-24T01:26:16.281" v="1713"/>
          <ac:picMkLst>
            <pc:docMk/>
            <pc:sldMk cId="2733948097" sldId="300"/>
            <ac:picMk id="34" creationId="{9F613CAF-0679-4E7C-A24B-5ECF3847A134}"/>
          </ac:picMkLst>
        </pc:picChg>
        <pc:picChg chg="mod">
          <ac:chgData name="Adrien Gruson" userId="56f094d6de07cb9c" providerId="LiveId" clId="{CB811C10-48D2-46AD-905D-6FBF919B9317}" dt="2021-06-24T01:26:16.281" v="1713"/>
          <ac:picMkLst>
            <pc:docMk/>
            <pc:sldMk cId="2733948097" sldId="300"/>
            <ac:picMk id="35" creationId="{EF8B1E2B-9B5D-43AD-BDD6-D87CF1F1E1B9}"/>
          </ac:picMkLst>
        </pc:picChg>
        <pc:picChg chg="mod">
          <ac:chgData name="Adrien Gruson" userId="56f094d6de07cb9c" providerId="LiveId" clId="{CB811C10-48D2-46AD-905D-6FBF919B9317}" dt="2021-06-24T01:26:16.281" v="1713"/>
          <ac:picMkLst>
            <pc:docMk/>
            <pc:sldMk cId="2733948097" sldId="300"/>
            <ac:picMk id="36" creationId="{F9F3BE3C-DB85-4B65-9E54-B2BE0EF21151}"/>
          </ac:picMkLst>
        </pc:picChg>
        <pc:picChg chg="mod">
          <ac:chgData name="Adrien Gruson" userId="56f094d6de07cb9c" providerId="LiveId" clId="{CB811C10-48D2-46AD-905D-6FBF919B9317}" dt="2021-06-24T01:26:16.281" v="1713"/>
          <ac:picMkLst>
            <pc:docMk/>
            <pc:sldMk cId="2733948097" sldId="300"/>
            <ac:picMk id="37" creationId="{2EED44F4-00FE-4470-9556-29A0EE032FA5}"/>
          </ac:picMkLst>
        </pc:picChg>
      </pc:sldChg>
      <pc:sldChg chg="addSp delSp modSp add del mod">
        <pc:chgData name="Adrien Gruson" userId="56f094d6de07cb9c" providerId="LiveId" clId="{CB811C10-48D2-46AD-905D-6FBF919B9317}" dt="2021-06-24T00:20:11.524" v="518" actId="47"/>
        <pc:sldMkLst>
          <pc:docMk/>
          <pc:sldMk cId="2174301514" sldId="301"/>
        </pc:sldMkLst>
        <pc:grpChg chg="del mod">
          <ac:chgData name="Adrien Gruson" userId="56f094d6de07cb9c" providerId="LiveId" clId="{CB811C10-48D2-46AD-905D-6FBF919B9317}" dt="2021-06-24T00:10:14.888" v="314" actId="478"/>
          <ac:grpSpMkLst>
            <pc:docMk/>
            <pc:sldMk cId="2174301514" sldId="301"/>
            <ac:grpSpMk id="11" creationId="{0636C511-38B8-47B8-BD65-E389A09A0783}"/>
          </ac:grpSpMkLst>
        </pc:grpChg>
        <pc:picChg chg="add mod ord">
          <ac:chgData name="Adrien Gruson" userId="56f094d6de07cb9c" providerId="LiveId" clId="{CB811C10-48D2-46AD-905D-6FBF919B9317}" dt="2021-06-24T00:10:13.578" v="313" actId="167"/>
          <ac:picMkLst>
            <pc:docMk/>
            <pc:sldMk cId="2174301514" sldId="301"/>
            <ac:picMk id="4" creationId="{AE23E7A1-A353-4F7A-8138-AE9FF1CEF97F}"/>
          </ac:picMkLst>
        </pc:picChg>
        <pc:picChg chg="mod">
          <ac:chgData name="Adrien Gruson" userId="56f094d6de07cb9c" providerId="LiveId" clId="{CB811C10-48D2-46AD-905D-6FBF919B9317}" dt="2021-06-24T00:18:05.911" v="469" actId="1076"/>
          <ac:picMkLst>
            <pc:docMk/>
            <pc:sldMk cId="2174301514" sldId="301"/>
            <ac:picMk id="6" creationId="{87624CC8-17A9-4AC8-A0DE-F6782D428F06}"/>
          </ac:picMkLst>
        </pc:picChg>
        <pc:picChg chg="add mod ord">
          <ac:chgData name="Adrien Gruson" userId="56f094d6de07cb9c" providerId="LiveId" clId="{CB811C10-48D2-46AD-905D-6FBF919B9317}" dt="2021-06-24T00:10:13.578" v="313" actId="167"/>
          <ac:picMkLst>
            <pc:docMk/>
            <pc:sldMk cId="2174301514" sldId="301"/>
            <ac:picMk id="9" creationId="{C126EE1D-9B61-4F59-94AB-BFCF513347EE}"/>
          </ac:picMkLst>
        </pc:picChg>
        <pc:picChg chg="add mod">
          <ac:chgData name="Adrien Gruson" userId="56f094d6de07cb9c" providerId="LiveId" clId="{CB811C10-48D2-46AD-905D-6FBF919B9317}" dt="2021-06-24T00:10:40.813" v="322" actId="14100"/>
          <ac:picMkLst>
            <pc:docMk/>
            <pc:sldMk cId="2174301514" sldId="301"/>
            <ac:picMk id="16" creationId="{B4583B3A-B18E-45A7-9D08-1700181C0897}"/>
          </ac:picMkLst>
        </pc:picChg>
      </pc:sldChg>
      <pc:sldChg chg="new del">
        <pc:chgData name="Adrien Gruson" userId="56f094d6de07cb9c" providerId="LiveId" clId="{CB811C10-48D2-46AD-905D-6FBF919B9317}" dt="2021-06-24T00:09:40.641" v="300" actId="47"/>
        <pc:sldMkLst>
          <pc:docMk/>
          <pc:sldMk cId="3004370742" sldId="301"/>
        </pc:sldMkLst>
      </pc:sldChg>
      <pc:sldChg chg="add del setBg">
        <pc:chgData name="Adrien Gruson" userId="56f094d6de07cb9c" providerId="LiveId" clId="{CB811C10-48D2-46AD-905D-6FBF919B9317}" dt="2021-06-24T00:17:27.773" v="458" actId="47"/>
        <pc:sldMkLst>
          <pc:docMk/>
          <pc:sldMk cId="1620546761" sldId="302"/>
        </pc:sldMkLst>
      </pc:sldChg>
      <pc:sldChg chg="addSp delSp modSp add mod setBg modNotesTx">
        <pc:chgData name="Adrien Gruson" userId="56f094d6de07cb9c" providerId="LiveId" clId="{CB811C10-48D2-46AD-905D-6FBF919B9317}" dt="2021-06-24T02:31:24.674" v="2341" actId="1076"/>
        <pc:sldMkLst>
          <pc:docMk/>
          <pc:sldMk cId="3895678842" sldId="303"/>
        </pc:sldMkLst>
        <pc:spChg chg="mod">
          <ac:chgData name="Adrien Gruson" userId="56f094d6de07cb9c" providerId="LiveId" clId="{CB811C10-48D2-46AD-905D-6FBF919B9317}" dt="2021-06-24T02:31:18.505" v="2340" actId="1076"/>
          <ac:spMkLst>
            <pc:docMk/>
            <pc:sldMk cId="3895678842" sldId="303"/>
            <ac:spMk id="12" creationId="{2BB8A9E2-2206-4559-A3BB-9694E86EC9A0}"/>
          </ac:spMkLst>
        </pc:spChg>
        <pc:spChg chg="add mod">
          <ac:chgData name="Adrien Gruson" userId="56f094d6de07cb9c" providerId="LiveId" clId="{CB811C10-48D2-46AD-905D-6FBF919B9317}" dt="2021-06-24T02:31:24.674" v="2341" actId="1076"/>
          <ac:spMkLst>
            <pc:docMk/>
            <pc:sldMk cId="3895678842" sldId="303"/>
            <ac:spMk id="14" creationId="{AE866934-24F6-4C74-8379-9C766721A18A}"/>
          </ac:spMkLst>
        </pc:spChg>
        <pc:spChg chg="del mod">
          <ac:chgData name="Adrien Gruson" userId="56f094d6de07cb9c" providerId="LiveId" clId="{CB811C10-48D2-46AD-905D-6FBF919B9317}" dt="2021-06-24T01:37:07.052" v="1918" actId="478"/>
          <ac:spMkLst>
            <pc:docMk/>
            <pc:sldMk cId="3895678842" sldId="303"/>
            <ac:spMk id="16" creationId="{2C42384A-70FA-4D9D-82CA-84C0C005B667}"/>
          </ac:spMkLst>
        </pc:spChg>
        <pc:spChg chg="mod">
          <ac:chgData name="Adrien Gruson" userId="56f094d6de07cb9c" providerId="LiveId" clId="{CB811C10-48D2-46AD-905D-6FBF919B9317}" dt="2021-06-24T02:31:18.505" v="2340" actId="1076"/>
          <ac:spMkLst>
            <pc:docMk/>
            <pc:sldMk cId="3895678842" sldId="303"/>
            <ac:spMk id="17" creationId="{3AB9669B-9D50-4CC3-84AB-28641B4CCC27}"/>
          </ac:spMkLst>
        </pc:spChg>
        <pc:spChg chg="add mod">
          <ac:chgData name="Adrien Gruson" userId="56f094d6de07cb9c" providerId="LiveId" clId="{CB811C10-48D2-46AD-905D-6FBF919B9317}" dt="2021-06-24T02:31:24.674" v="2341" actId="1076"/>
          <ac:spMkLst>
            <pc:docMk/>
            <pc:sldMk cId="3895678842" sldId="303"/>
            <ac:spMk id="18" creationId="{1051AFE6-2F5E-4876-85AB-8C52735EE7E7}"/>
          </ac:spMkLst>
        </pc:spChg>
        <pc:spChg chg="mod">
          <ac:chgData name="Adrien Gruson" userId="56f094d6de07cb9c" providerId="LiveId" clId="{CB811C10-48D2-46AD-905D-6FBF919B9317}" dt="2021-06-24T02:31:18.505" v="2340" actId="1076"/>
          <ac:spMkLst>
            <pc:docMk/>
            <pc:sldMk cId="3895678842" sldId="303"/>
            <ac:spMk id="20" creationId="{DE69DE5F-393C-420E-9D8C-B5928E0D599B}"/>
          </ac:spMkLst>
        </pc:spChg>
        <pc:spChg chg="add mod ord">
          <ac:chgData name="Adrien Gruson" userId="56f094d6de07cb9c" providerId="LiveId" clId="{CB811C10-48D2-46AD-905D-6FBF919B9317}" dt="2021-06-24T02:31:24.674" v="2341" actId="1076"/>
          <ac:spMkLst>
            <pc:docMk/>
            <pc:sldMk cId="3895678842" sldId="303"/>
            <ac:spMk id="21" creationId="{5CB197A5-DA78-4E62-8036-69D8E11DD41E}"/>
          </ac:spMkLst>
        </pc:spChg>
        <pc:spChg chg="add mod ord">
          <ac:chgData name="Adrien Gruson" userId="56f094d6de07cb9c" providerId="LiveId" clId="{CB811C10-48D2-46AD-905D-6FBF919B9317}" dt="2021-06-24T02:31:24.674" v="2341" actId="1076"/>
          <ac:spMkLst>
            <pc:docMk/>
            <pc:sldMk cId="3895678842" sldId="303"/>
            <ac:spMk id="22" creationId="{99ED0C83-AD1D-430B-BCE8-6B502CA5427E}"/>
          </ac:spMkLst>
        </pc:spChg>
        <pc:spChg chg="add mod">
          <ac:chgData name="Adrien Gruson" userId="56f094d6de07cb9c" providerId="LiveId" clId="{CB811C10-48D2-46AD-905D-6FBF919B9317}" dt="2021-06-24T00:37:55.792" v="855" actId="1037"/>
          <ac:spMkLst>
            <pc:docMk/>
            <pc:sldMk cId="3895678842" sldId="303"/>
            <ac:spMk id="24" creationId="{A72059E1-1B9A-4371-82C6-7FAD4609BEED}"/>
          </ac:spMkLst>
        </pc:spChg>
        <pc:spChg chg="add mod">
          <ac:chgData name="Adrien Gruson" userId="56f094d6de07cb9c" providerId="LiveId" clId="{CB811C10-48D2-46AD-905D-6FBF919B9317}" dt="2021-06-24T00:37:55.792" v="855" actId="1037"/>
          <ac:spMkLst>
            <pc:docMk/>
            <pc:sldMk cId="3895678842" sldId="303"/>
            <ac:spMk id="25" creationId="{B2C96983-AFAC-4D61-9EDF-200F58D39D59}"/>
          </ac:spMkLst>
        </pc:spChg>
        <pc:spChg chg="add mod">
          <ac:chgData name="Adrien Gruson" userId="56f094d6de07cb9c" providerId="LiveId" clId="{CB811C10-48D2-46AD-905D-6FBF919B9317}" dt="2021-06-24T00:37:55.792" v="855" actId="1037"/>
          <ac:spMkLst>
            <pc:docMk/>
            <pc:sldMk cId="3895678842" sldId="303"/>
            <ac:spMk id="26" creationId="{B8C19679-6A99-4FB4-AD41-B6E6D9473D3D}"/>
          </ac:spMkLst>
        </pc:spChg>
        <pc:spChg chg="add mod">
          <ac:chgData name="Adrien Gruson" userId="56f094d6de07cb9c" providerId="LiveId" clId="{CB811C10-48D2-46AD-905D-6FBF919B9317}" dt="2021-06-24T02:31:18.505" v="2340" actId="1076"/>
          <ac:spMkLst>
            <pc:docMk/>
            <pc:sldMk cId="3895678842" sldId="303"/>
            <ac:spMk id="27" creationId="{D17711F9-A00C-4D09-A315-4C324F66CC80}"/>
          </ac:spMkLst>
        </pc:spChg>
        <pc:grpChg chg="del">
          <ac:chgData name="Adrien Gruson" userId="56f094d6de07cb9c" providerId="LiveId" clId="{CB811C10-48D2-46AD-905D-6FBF919B9317}" dt="2021-06-24T00:17:55.992" v="467" actId="478"/>
          <ac:grpSpMkLst>
            <pc:docMk/>
            <pc:sldMk cId="3895678842" sldId="303"/>
            <ac:grpSpMk id="11" creationId="{0636C511-38B8-47B8-BD65-E389A09A0783}"/>
          </ac:grpSpMkLst>
        </pc:grpChg>
        <pc:picChg chg="add mod ord">
          <ac:chgData name="Adrien Gruson" userId="56f094d6de07cb9c" providerId="LiveId" clId="{CB811C10-48D2-46AD-905D-6FBF919B9317}" dt="2021-06-24T00:37:55.792" v="855" actId="1037"/>
          <ac:picMkLst>
            <pc:docMk/>
            <pc:sldMk cId="3895678842" sldId="303"/>
            <ac:picMk id="9" creationId="{11E5C500-0F3B-4BDE-8005-43009351DE63}"/>
          </ac:picMkLst>
        </pc:picChg>
        <pc:picChg chg="add mod ord">
          <ac:chgData name="Adrien Gruson" userId="56f094d6de07cb9c" providerId="LiveId" clId="{CB811C10-48D2-46AD-905D-6FBF919B9317}" dt="2021-06-24T00:37:55.792" v="855" actId="1037"/>
          <ac:picMkLst>
            <pc:docMk/>
            <pc:sldMk cId="3895678842" sldId="303"/>
            <ac:picMk id="13" creationId="{89357132-E5B8-4C70-A020-3293F061B996}"/>
          </ac:picMkLst>
        </pc:picChg>
        <pc:picChg chg="add del mod">
          <ac:chgData name="Adrien Gruson" userId="56f094d6de07cb9c" providerId="LiveId" clId="{CB811C10-48D2-46AD-905D-6FBF919B9317}" dt="2021-06-24T00:19:46.935" v="515" actId="478"/>
          <ac:picMkLst>
            <pc:docMk/>
            <pc:sldMk cId="3895678842" sldId="303"/>
            <ac:picMk id="15" creationId="{F3135A5F-05C4-4A21-BCB6-1D2B86D454DF}"/>
          </ac:picMkLst>
        </pc:picChg>
        <pc:picChg chg="add mod">
          <ac:chgData name="Adrien Gruson" userId="56f094d6de07cb9c" providerId="LiveId" clId="{CB811C10-48D2-46AD-905D-6FBF919B9317}" dt="2021-06-24T00:18:53.554" v="501" actId="571"/>
          <ac:picMkLst>
            <pc:docMk/>
            <pc:sldMk cId="3895678842" sldId="303"/>
            <ac:picMk id="19" creationId="{AD2B4DD8-61B2-463B-8DAF-7CA9AAC2AEBA}"/>
          </ac:picMkLst>
        </pc:picChg>
        <pc:picChg chg="add mod">
          <ac:chgData name="Adrien Gruson" userId="56f094d6de07cb9c" providerId="LiveId" clId="{CB811C10-48D2-46AD-905D-6FBF919B9317}" dt="2021-06-24T00:37:55.792" v="855" actId="1037"/>
          <ac:picMkLst>
            <pc:docMk/>
            <pc:sldMk cId="3895678842" sldId="303"/>
            <ac:picMk id="23" creationId="{C67DFCC7-7A96-48B3-8FF0-91993024ABD7}"/>
          </ac:picMkLst>
        </pc:picChg>
      </pc:sldChg>
      <pc:sldChg chg="addSp delSp modSp add mod setBg">
        <pc:chgData name="Adrien Gruson" userId="56f094d6de07cb9c" providerId="LiveId" clId="{CB811C10-48D2-46AD-905D-6FBF919B9317}" dt="2021-06-24T01:36:42.349" v="1913" actId="122"/>
        <pc:sldMkLst>
          <pc:docMk/>
          <pc:sldMk cId="2595883472" sldId="304"/>
        </pc:sldMkLst>
        <pc:spChg chg="del">
          <ac:chgData name="Adrien Gruson" userId="56f094d6de07cb9c" providerId="LiveId" clId="{CB811C10-48D2-46AD-905D-6FBF919B9317}" dt="2021-06-24T00:25:14.667" v="624" actId="478"/>
          <ac:spMkLst>
            <pc:docMk/>
            <pc:sldMk cId="2595883472" sldId="304"/>
            <ac:spMk id="2" creationId="{954D3EDC-A9E9-4FB0-A93C-1FF870BFED70}"/>
          </ac:spMkLst>
        </pc:spChg>
        <pc:spChg chg="del mod">
          <ac:chgData name="Adrien Gruson" userId="56f094d6de07cb9c" providerId="LiveId" clId="{CB811C10-48D2-46AD-905D-6FBF919B9317}" dt="2021-06-24T00:26:43.879" v="660" actId="478"/>
          <ac:spMkLst>
            <pc:docMk/>
            <pc:sldMk cId="2595883472" sldId="304"/>
            <ac:spMk id="10" creationId="{698721E0-81CC-44B0-989B-4BBCFBF95CD7}"/>
          </ac:spMkLst>
        </pc:spChg>
        <pc:spChg chg="del">
          <ac:chgData name="Adrien Gruson" userId="56f094d6de07cb9c" providerId="LiveId" clId="{CB811C10-48D2-46AD-905D-6FBF919B9317}" dt="2021-06-24T00:24:23.943" v="608" actId="478"/>
          <ac:spMkLst>
            <pc:docMk/>
            <pc:sldMk cId="2595883472" sldId="304"/>
            <ac:spMk id="12" creationId="{1B3DDA1F-02F6-4CD9-B54C-E53A61A950BE}"/>
          </ac:spMkLst>
        </pc:spChg>
        <pc:spChg chg="add del mod">
          <ac:chgData name="Adrien Gruson" userId="56f094d6de07cb9c" providerId="LiveId" clId="{CB811C10-48D2-46AD-905D-6FBF919B9317}" dt="2021-06-24T00:25:16.144" v="625" actId="478"/>
          <ac:spMkLst>
            <pc:docMk/>
            <pc:sldMk cId="2595883472" sldId="304"/>
            <ac:spMk id="15" creationId="{3AF50609-ECC6-4A67-A280-4D4F86FF9559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20" creationId="{ACF3409E-A688-4558-B2FC-D96BEBA409C2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21" creationId="{5A914162-CD98-457E-9A80-7A31D9B37F94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22" creationId="{3523FE4B-795E-4723-BBE9-ED849936C3C3}"/>
          </ac:spMkLst>
        </pc:spChg>
        <pc:spChg chg="add mod">
          <ac:chgData name="Adrien Gruson" userId="56f094d6de07cb9c" providerId="LiveId" clId="{CB811C10-48D2-46AD-905D-6FBF919B9317}" dt="2021-06-24T01:36:42.349" v="1913" actId="122"/>
          <ac:spMkLst>
            <pc:docMk/>
            <pc:sldMk cId="2595883472" sldId="304"/>
            <ac:spMk id="23" creationId="{0328BE40-2EE8-4CF5-9FA6-316F9BF0EC01}"/>
          </ac:spMkLst>
        </pc:spChg>
        <pc:spChg chg="add mod topLvl">
          <ac:chgData name="Adrien Gruson" userId="56f094d6de07cb9c" providerId="LiveId" clId="{CB811C10-48D2-46AD-905D-6FBF919B9317}" dt="2021-06-24T00:33:07.634" v="726" actId="164"/>
          <ac:spMkLst>
            <pc:docMk/>
            <pc:sldMk cId="2595883472" sldId="304"/>
            <ac:spMk id="29" creationId="{01BB1AB4-818A-46D9-8390-159FAAB8ADB4}"/>
          </ac:spMkLst>
        </pc:spChg>
        <pc:spChg chg="add mod">
          <ac:chgData name="Adrien Gruson" userId="56f094d6de07cb9c" providerId="LiveId" clId="{CB811C10-48D2-46AD-905D-6FBF919B9317}" dt="2021-06-24T00:33:07.634" v="726" actId="164"/>
          <ac:spMkLst>
            <pc:docMk/>
            <pc:sldMk cId="2595883472" sldId="304"/>
            <ac:spMk id="36" creationId="{9073B8A5-735A-4A26-846E-F932E9CA019A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44" creationId="{11EAD684-F402-4FE9-9FFA-61E0BDAF1F01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45" creationId="{09E20C0A-583A-4488-9893-61F7CA8C971E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46" creationId="{F43BB8E1-3B8F-4762-B77E-A53924CB7C2A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47" creationId="{08BE1192-DC6B-42FD-AF6F-CF49A054BCF9}"/>
          </ac:spMkLst>
        </pc:spChg>
        <pc:spChg chg="add mod">
          <ac:chgData name="Adrien Gruson" userId="56f094d6de07cb9c" providerId="LiveId" clId="{CB811C10-48D2-46AD-905D-6FBF919B9317}" dt="2021-06-24T00:36:36.759" v="800" actId="1076"/>
          <ac:spMkLst>
            <pc:docMk/>
            <pc:sldMk cId="2595883472" sldId="304"/>
            <ac:spMk id="48" creationId="{214E0682-1D4B-4106-A783-A6CDEA9D9BF4}"/>
          </ac:spMkLst>
        </pc:spChg>
        <pc:grpChg chg="del">
          <ac:chgData name="Adrien Gruson" userId="56f094d6de07cb9c" providerId="LiveId" clId="{CB811C10-48D2-46AD-905D-6FBF919B9317}" dt="2021-06-24T00:23:54.919" v="565" actId="478"/>
          <ac:grpSpMkLst>
            <pc:docMk/>
            <pc:sldMk cId="2595883472" sldId="304"/>
            <ac:grpSpMk id="4" creationId="{9E30898E-AC84-4F53-BD60-1830B8A50AE1}"/>
          </ac:grpSpMkLst>
        </pc:grpChg>
        <pc:grpChg chg="add mod">
          <ac:chgData name="Adrien Gruson" userId="56f094d6de07cb9c" providerId="LiveId" clId="{CB811C10-48D2-46AD-905D-6FBF919B9317}" dt="2021-06-24T00:36:36.759" v="800" actId="1076"/>
          <ac:grpSpMkLst>
            <pc:docMk/>
            <pc:sldMk cId="2595883472" sldId="304"/>
            <ac:grpSpMk id="13" creationId="{44012814-36BB-40F8-BCA2-44D5448F5282}"/>
          </ac:grpSpMkLst>
        </pc:grpChg>
        <pc:grpChg chg="add del mod">
          <ac:chgData name="Adrien Gruson" userId="56f094d6de07cb9c" providerId="LiveId" clId="{CB811C10-48D2-46AD-905D-6FBF919B9317}" dt="2021-06-24T00:32:35.228" v="716" actId="165"/>
          <ac:grpSpMkLst>
            <pc:docMk/>
            <pc:sldMk cId="2595883472" sldId="304"/>
            <ac:grpSpMk id="32" creationId="{3EAFF0FE-EFD7-4FA8-9FD5-2E856EBB20C1}"/>
          </ac:grpSpMkLst>
        </pc:grpChg>
        <pc:grpChg chg="add mod">
          <ac:chgData name="Adrien Gruson" userId="56f094d6de07cb9c" providerId="LiveId" clId="{CB811C10-48D2-46AD-905D-6FBF919B9317}" dt="2021-06-24T00:36:36.759" v="800" actId="1076"/>
          <ac:grpSpMkLst>
            <pc:docMk/>
            <pc:sldMk cId="2595883472" sldId="304"/>
            <ac:grpSpMk id="41" creationId="{61DC1AD0-D8F0-4E00-9E22-438D02ED229E}"/>
          </ac:grpSpMkLst>
        </pc:grpChg>
        <pc:picChg chg="add mod">
          <ac:chgData name="Adrien Gruson" userId="56f094d6de07cb9c" providerId="LiveId" clId="{CB811C10-48D2-46AD-905D-6FBF919B9317}" dt="2021-06-24T00:25:00.656" v="620" actId="164"/>
          <ac:picMkLst>
            <pc:docMk/>
            <pc:sldMk cId="2595883472" sldId="304"/>
            <ac:picMk id="6" creationId="{3634B7FE-8417-432C-868F-CB2CE8632E77}"/>
          </ac:picMkLst>
        </pc:picChg>
        <pc:picChg chg="add mod">
          <ac:chgData name="Adrien Gruson" userId="56f094d6de07cb9c" providerId="LiveId" clId="{CB811C10-48D2-46AD-905D-6FBF919B9317}" dt="2021-06-24T00:25:00.656" v="620" actId="164"/>
          <ac:picMkLst>
            <pc:docMk/>
            <pc:sldMk cId="2595883472" sldId="304"/>
            <ac:picMk id="8" creationId="{3E3B4F88-B0D7-4858-9596-59E376F4FD1C}"/>
          </ac:picMkLst>
        </pc:picChg>
        <pc:picChg chg="del">
          <ac:chgData name="Adrien Gruson" userId="56f094d6de07cb9c" providerId="LiveId" clId="{CB811C10-48D2-46AD-905D-6FBF919B9317}" dt="2021-06-24T00:24:23.943" v="608" actId="478"/>
          <ac:picMkLst>
            <pc:docMk/>
            <pc:sldMk cId="2595883472" sldId="304"/>
            <ac:picMk id="11" creationId="{F1362CDC-663F-4C63-B512-3E7E1F982404}"/>
          </ac:picMkLst>
        </pc:picChg>
        <pc:picChg chg="add mod">
          <ac:chgData name="Adrien Gruson" userId="56f094d6de07cb9c" providerId="LiveId" clId="{CB811C10-48D2-46AD-905D-6FBF919B9317}" dt="2021-06-24T00:36:36.759" v="800" actId="1076"/>
          <ac:picMkLst>
            <pc:docMk/>
            <pc:sldMk cId="2595883472" sldId="304"/>
            <ac:picMk id="17" creationId="{2A0FBA55-7CA5-477C-8CEE-80236C70319E}"/>
          </ac:picMkLst>
        </pc:picChg>
        <pc:picChg chg="add mod">
          <ac:chgData name="Adrien Gruson" userId="56f094d6de07cb9c" providerId="LiveId" clId="{CB811C10-48D2-46AD-905D-6FBF919B9317}" dt="2021-06-24T00:36:36.759" v="800" actId="1076"/>
          <ac:picMkLst>
            <pc:docMk/>
            <pc:sldMk cId="2595883472" sldId="304"/>
            <ac:picMk id="19" creationId="{7FDF2E97-A0C8-457A-BEA6-DB35DD6609C1}"/>
          </ac:picMkLst>
        </pc:picChg>
        <pc:picChg chg="add del mod">
          <ac:chgData name="Adrien Gruson" userId="56f094d6de07cb9c" providerId="LiveId" clId="{CB811C10-48D2-46AD-905D-6FBF919B9317}" dt="2021-06-24T00:27:28.823" v="672" actId="478"/>
          <ac:picMkLst>
            <pc:docMk/>
            <pc:sldMk cId="2595883472" sldId="304"/>
            <ac:picMk id="24" creationId="{2184BBE6-5419-41A2-80A3-862C802B3526}"/>
          </ac:picMkLst>
        </pc:picChg>
        <pc:picChg chg="add del mod">
          <ac:chgData name="Adrien Gruson" userId="56f094d6de07cb9c" providerId="LiveId" clId="{CB811C10-48D2-46AD-905D-6FBF919B9317}" dt="2021-06-24T00:28:43.750" v="680" actId="478"/>
          <ac:picMkLst>
            <pc:docMk/>
            <pc:sldMk cId="2595883472" sldId="304"/>
            <ac:picMk id="26" creationId="{E6916FF3-E3D5-43F8-A2F1-99A6C53D5964}"/>
          </ac:picMkLst>
        </pc:picChg>
        <pc:picChg chg="add del mod">
          <ac:chgData name="Adrien Gruson" userId="56f094d6de07cb9c" providerId="LiveId" clId="{CB811C10-48D2-46AD-905D-6FBF919B9317}" dt="2021-06-24T00:30:11.101" v="694" actId="478"/>
          <ac:picMkLst>
            <pc:docMk/>
            <pc:sldMk cId="2595883472" sldId="304"/>
            <ac:picMk id="28" creationId="{BF296E22-3D88-4480-8AA1-CE261713FD12}"/>
          </ac:picMkLst>
        </pc:picChg>
        <pc:picChg chg="add mod topLvl">
          <ac:chgData name="Adrien Gruson" userId="56f094d6de07cb9c" providerId="LiveId" clId="{CB811C10-48D2-46AD-905D-6FBF919B9317}" dt="2021-06-24T00:33:07.634" v="726" actId="164"/>
          <ac:picMkLst>
            <pc:docMk/>
            <pc:sldMk cId="2595883472" sldId="304"/>
            <ac:picMk id="31" creationId="{6C2525BB-CA11-44CD-A9E8-9BBA1253386F}"/>
          </ac:picMkLst>
        </pc:picChg>
        <pc:picChg chg="add mod">
          <ac:chgData name="Adrien Gruson" userId="56f094d6de07cb9c" providerId="LiveId" clId="{CB811C10-48D2-46AD-905D-6FBF919B9317}" dt="2021-06-24T00:36:36.759" v="800" actId="1076"/>
          <ac:picMkLst>
            <pc:docMk/>
            <pc:sldMk cId="2595883472" sldId="304"/>
            <ac:picMk id="43" creationId="{D3763E6B-C2CA-403F-A660-223664F3AA14}"/>
          </ac:picMkLst>
        </pc:picChg>
        <pc:cxnChg chg="add mod">
          <ac:chgData name="Adrien Gruson" userId="56f094d6de07cb9c" providerId="LiveId" clId="{CB811C10-48D2-46AD-905D-6FBF919B9317}" dt="2021-06-24T00:33:07.634" v="726" actId="164"/>
          <ac:cxnSpMkLst>
            <pc:docMk/>
            <pc:sldMk cId="2595883472" sldId="304"/>
            <ac:cxnSpMk id="34" creationId="{8F3EBC01-817D-47F6-843C-17ED35BD1392}"/>
          </ac:cxnSpMkLst>
        </pc:cxnChg>
        <pc:cxnChg chg="add mod">
          <ac:chgData name="Adrien Gruson" userId="56f094d6de07cb9c" providerId="LiveId" clId="{CB811C10-48D2-46AD-905D-6FBF919B9317}" dt="2021-06-24T00:33:07.634" v="726" actId="164"/>
          <ac:cxnSpMkLst>
            <pc:docMk/>
            <pc:sldMk cId="2595883472" sldId="304"/>
            <ac:cxnSpMk id="37" creationId="{6CE287C6-DACF-43B5-8D3E-848740470ECC}"/>
          </ac:cxnSpMkLst>
        </pc:cxnChg>
      </pc:sldChg>
      <pc:sldChg chg="addSp delSp modSp add mod addCm modNotesTx">
        <pc:chgData name="Adrien Gruson" userId="56f094d6de07cb9c" providerId="LiveId" clId="{CB811C10-48D2-46AD-905D-6FBF919B9317}" dt="2021-06-24T02:49:04.039" v="2659" actId="1589"/>
        <pc:sldMkLst>
          <pc:docMk/>
          <pc:sldMk cId="2559633736" sldId="305"/>
        </pc:sldMkLst>
        <pc:spChg chg="del">
          <ac:chgData name="Adrien Gruson" userId="56f094d6de07cb9c" providerId="LiveId" clId="{CB811C10-48D2-46AD-905D-6FBF919B9317}" dt="2021-06-24T00:39:47.940" v="868" actId="478"/>
          <ac:spMkLst>
            <pc:docMk/>
            <pc:sldMk cId="2559633736" sldId="305"/>
            <ac:spMk id="2" creationId="{954D3EDC-A9E9-4FB0-A93C-1FF870BFED70}"/>
          </ac:spMkLst>
        </pc:spChg>
        <pc:spChg chg="add del mod">
          <ac:chgData name="Adrien Gruson" userId="56f094d6de07cb9c" providerId="LiveId" clId="{CB811C10-48D2-46AD-905D-6FBF919B9317}" dt="2021-06-24T00:39:51.720" v="869" actId="478"/>
          <ac:spMkLst>
            <pc:docMk/>
            <pc:sldMk cId="2559633736" sldId="305"/>
            <ac:spMk id="4" creationId="{6D3EB5AE-F451-4DE3-A43B-8552E15D2B0D}"/>
          </ac:spMkLst>
        </pc:spChg>
        <pc:spChg chg="del">
          <ac:chgData name="Adrien Gruson" userId="56f094d6de07cb9c" providerId="LiveId" clId="{CB811C10-48D2-46AD-905D-6FBF919B9317}" dt="2021-06-24T00:39:44.408" v="867" actId="478"/>
          <ac:spMkLst>
            <pc:docMk/>
            <pc:sldMk cId="2559633736" sldId="305"/>
            <ac:spMk id="5" creationId="{EEFA3095-437E-43C0-97F1-345DE7F93E11}"/>
          </ac:spMkLst>
        </pc:spChg>
        <pc:spChg chg="add mod">
          <ac:chgData name="Adrien Gruson" userId="56f094d6de07cb9c" providerId="LiveId" clId="{CB811C10-48D2-46AD-905D-6FBF919B9317}" dt="2021-06-24T00:39:52.145" v="870"/>
          <ac:spMkLst>
            <pc:docMk/>
            <pc:sldMk cId="2559633736" sldId="305"/>
            <ac:spMk id="14" creationId="{CEF745B0-9331-40B4-9541-67576A24EBA9}"/>
          </ac:spMkLst>
        </pc:spChg>
        <pc:spChg chg="add mod">
          <ac:chgData name="Adrien Gruson" userId="56f094d6de07cb9c" providerId="LiveId" clId="{CB811C10-48D2-46AD-905D-6FBF919B9317}" dt="2021-06-24T00:40:10.314" v="874" actId="20577"/>
          <ac:spMkLst>
            <pc:docMk/>
            <pc:sldMk cId="2559633736" sldId="305"/>
            <ac:spMk id="15" creationId="{6CD28BDB-E537-45CF-9649-7F35F729301C}"/>
          </ac:spMkLst>
        </pc:spChg>
        <pc:spChg chg="add mod">
          <ac:chgData name="Adrien Gruson" userId="56f094d6de07cb9c" providerId="LiveId" clId="{CB811C10-48D2-46AD-905D-6FBF919B9317}" dt="2021-06-24T00:39:52.145" v="870"/>
          <ac:spMkLst>
            <pc:docMk/>
            <pc:sldMk cId="2559633736" sldId="305"/>
            <ac:spMk id="16" creationId="{2C2B3B25-8459-42DA-8BD8-7E5C786899F7}"/>
          </ac:spMkLst>
        </pc:spChg>
        <pc:spChg chg="add mod">
          <ac:chgData name="Adrien Gruson" userId="56f094d6de07cb9c" providerId="LiveId" clId="{CB811C10-48D2-46AD-905D-6FBF919B9317}" dt="2021-06-24T01:38:03.532" v="1925" actId="20577"/>
          <ac:spMkLst>
            <pc:docMk/>
            <pc:sldMk cId="2559633736" sldId="305"/>
            <ac:spMk id="17" creationId="{0666B1E0-FA1F-4CE6-BBC4-9FC5DDC39BA3}"/>
          </ac:spMkLst>
        </pc:spChg>
        <pc:spChg chg="mod topLvl">
          <ac:chgData name="Adrien Gruson" userId="56f094d6de07cb9c" providerId="LiveId" clId="{CB811C10-48D2-46AD-905D-6FBF919B9317}" dt="2021-06-24T00:39:55.379" v="871" actId="165"/>
          <ac:spMkLst>
            <pc:docMk/>
            <pc:sldMk cId="2559633736" sldId="305"/>
            <ac:spMk id="19" creationId="{C0A32018-6839-4079-9850-A833FE371A2D}"/>
          </ac:spMkLst>
        </pc:spChg>
        <pc:spChg chg="mod topLvl">
          <ac:chgData name="Adrien Gruson" userId="56f094d6de07cb9c" providerId="LiveId" clId="{CB811C10-48D2-46AD-905D-6FBF919B9317}" dt="2021-06-24T00:39:55.379" v="871" actId="165"/>
          <ac:spMkLst>
            <pc:docMk/>
            <pc:sldMk cId="2559633736" sldId="305"/>
            <ac:spMk id="22" creationId="{21919776-37E0-4F0E-BE03-3310563F46DC}"/>
          </ac:spMkLst>
        </pc:spChg>
        <pc:spChg chg="add mod">
          <ac:chgData name="Adrien Gruson" userId="56f094d6de07cb9c" providerId="LiveId" clId="{CB811C10-48D2-46AD-905D-6FBF919B9317}" dt="2021-06-24T00:39:52.145" v="870"/>
          <ac:spMkLst>
            <pc:docMk/>
            <pc:sldMk cId="2559633736" sldId="305"/>
            <ac:spMk id="25" creationId="{8C1548C8-D1E1-47F6-AC58-3AA6B2FB83D8}"/>
          </ac:spMkLst>
        </pc:spChg>
        <pc:spChg chg="add mod">
          <ac:chgData name="Adrien Gruson" userId="56f094d6de07cb9c" providerId="LiveId" clId="{CB811C10-48D2-46AD-905D-6FBF919B9317}" dt="2021-06-24T00:39:52.145" v="870"/>
          <ac:spMkLst>
            <pc:docMk/>
            <pc:sldMk cId="2559633736" sldId="305"/>
            <ac:spMk id="26" creationId="{447A3064-EBBC-4E26-A53F-B16F9D1C980B}"/>
          </ac:spMkLst>
        </pc:spChg>
        <pc:spChg chg="add mod">
          <ac:chgData name="Adrien Gruson" userId="56f094d6de07cb9c" providerId="LiveId" clId="{CB811C10-48D2-46AD-905D-6FBF919B9317}" dt="2021-06-24T00:39:52.145" v="870"/>
          <ac:spMkLst>
            <pc:docMk/>
            <pc:sldMk cId="2559633736" sldId="305"/>
            <ac:spMk id="27" creationId="{934DBE16-F4F3-468F-BEC9-C69B4D63C0CF}"/>
          </ac:spMkLst>
        </pc:spChg>
        <pc:spChg chg="add mod">
          <ac:chgData name="Adrien Gruson" userId="56f094d6de07cb9c" providerId="LiveId" clId="{CB811C10-48D2-46AD-905D-6FBF919B9317}" dt="2021-06-24T00:42:39.904" v="931" actId="20577"/>
          <ac:spMkLst>
            <pc:docMk/>
            <pc:sldMk cId="2559633736" sldId="305"/>
            <ac:spMk id="28" creationId="{7E9911BA-7D13-4129-8F43-9C455FBC51FF}"/>
          </ac:spMkLst>
        </pc:spChg>
        <pc:spChg chg="add mod">
          <ac:chgData name="Adrien Gruson" userId="56f094d6de07cb9c" providerId="LiveId" clId="{CB811C10-48D2-46AD-905D-6FBF919B9317}" dt="2021-06-24T00:42:44.656" v="933" actId="20577"/>
          <ac:spMkLst>
            <pc:docMk/>
            <pc:sldMk cId="2559633736" sldId="305"/>
            <ac:spMk id="29" creationId="{EA836610-830B-4C57-89F7-77E0418B3A0B}"/>
          </ac:spMkLst>
        </pc:spChg>
        <pc:grpChg chg="add del mod">
          <ac:chgData name="Adrien Gruson" userId="56f094d6de07cb9c" providerId="LiveId" clId="{CB811C10-48D2-46AD-905D-6FBF919B9317}" dt="2021-06-24T00:40:32.819" v="879" actId="165"/>
          <ac:grpSpMkLst>
            <pc:docMk/>
            <pc:sldMk cId="2559633736" sldId="305"/>
            <ac:grpSpMk id="9" creationId="{5B45B1FA-8FE1-4FF6-9DAD-AD2119B07BBC}"/>
          </ac:grpSpMkLst>
        </pc:grpChg>
        <pc:grpChg chg="add del mod">
          <ac:chgData name="Adrien Gruson" userId="56f094d6de07cb9c" providerId="LiveId" clId="{CB811C10-48D2-46AD-905D-6FBF919B9317}" dt="2021-06-24T00:39:55.379" v="871" actId="165"/>
          <ac:grpSpMkLst>
            <pc:docMk/>
            <pc:sldMk cId="2559633736" sldId="305"/>
            <ac:grpSpMk id="18" creationId="{D66E376D-00BB-4D0E-9292-2B700B32D9CB}"/>
          </ac:grpSpMkLst>
        </pc:grpChg>
        <pc:picChg chg="del">
          <ac:chgData name="Adrien Gruson" userId="56f094d6de07cb9c" providerId="LiveId" clId="{CB811C10-48D2-46AD-905D-6FBF919B9317}" dt="2021-06-24T00:39:44.408" v="867" actId="478"/>
          <ac:picMkLst>
            <pc:docMk/>
            <pc:sldMk cId="2559633736" sldId="305"/>
            <ac:picMk id="7" creationId="{624910C8-82D7-4F42-BF3B-EE5CDF70C9ED}"/>
          </ac:picMkLst>
        </pc:picChg>
        <pc:picChg chg="del">
          <ac:chgData name="Adrien Gruson" userId="56f094d6de07cb9c" providerId="LiveId" clId="{CB811C10-48D2-46AD-905D-6FBF919B9317}" dt="2021-06-24T00:39:44.408" v="867" actId="478"/>
          <ac:picMkLst>
            <pc:docMk/>
            <pc:sldMk cId="2559633736" sldId="305"/>
            <ac:picMk id="8" creationId="{2CC1FD67-D8C0-4545-AD75-656E22CB619F}"/>
          </ac:picMkLst>
        </pc:picChg>
        <pc:picChg chg="del mod topLvl">
          <ac:chgData name="Adrien Gruson" userId="56f094d6de07cb9c" providerId="LiveId" clId="{CB811C10-48D2-46AD-905D-6FBF919B9317}" dt="2021-06-24T00:41:08.215" v="890" actId="478"/>
          <ac:picMkLst>
            <pc:docMk/>
            <pc:sldMk cId="2559633736" sldId="305"/>
            <ac:picMk id="10" creationId="{83EE5B94-4923-4FA2-A105-2BEB82458A6E}"/>
          </ac:picMkLst>
        </pc:picChg>
        <pc:picChg chg="del mod topLvl">
          <ac:chgData name="Adrien Gruson" userId="56f094d6de07cb9c" providerId="LiveId" clId="{CB811C10-48D2-46AD-905D-6FBF919B9317}" dt="2021-06-24T00:41:21.593" v="894" actId="478"/>
          <ac:picMkLst>
            <pc:docMk/>
            <pc:sldMk cId="2559633736" sldId="305"/>
            <ac:picMk id="11" creationId="{95C7A0FC-2BDB-4436-AF3C-C36221418D4B}"/>
          </ac:picMkLst>
        </pc:picChg>
        <pc:picChg chg="add del mod">
          <ac:chgData name="Adrien Gruson" userId="56f094d6de07cb9c" providerId="LiveId" clId="{CB811C10-48D2-46AD-905D-6FBF919B9317}" dt="2021-06-24T00:41:58.047" v="920" actId="478"/>
          <ac:picMkLst>
            <pc:docMk/>
            <pc:sldMk cId="2559633736" sldId="305"/>
            <ac:picMk id="12" creationId="{3D4C07C9-9335-4940-9345-288916214439}"/>
          </ac:picMkLst>
        </pc:picChg>
        <pc:picChg chg="add del mod">
          <ac:chgData name="Adrien Gruson" userId="56f094d6de07cb9c" providerId="LiveId" clId="{CB811C10-48D2-46AD-905D-6FBF919B9317}" dt="2021-06-24T00:42:20.536" v="927" actId="478"/>
          <ac:picMkLst>
            <pc:docMk/>
            <pc:sldMk cId="2559633736" sldId="305"/>
            <ac:picMk id="13" creationId="{BDFE66BE-9F65-45C6-BDB3-14AF0C6F53C2}"/>
          </ac:picMkLst>
        </pc:picChg>
        <pc:picChg chg="mod topLvl">
          <ac:chgData name="Adrien Gruson" userId="56f094d6de07cb9c" providerId="LiveId" clId="{CB811C10-48D2-46AD-905D-6FBF919B9317}" dt="2021-06-24T00:39:55.379" v="871" actId="165"/>
          <ac:picMkLst>
            <pc:docMk/>
            <pc:sldMk cId="2559633736" sldId="305"/>
            <ac:picMk id="20" creationId="{0A717E62-D74A-48E9-9AEC-BAE7A8C053F9}"/>
          </ac:picMkLst>
        </pc:picChg>
        <pc:picChg chg="add mod">
          <ac:chgData name="Adrien Gruson" userId="56f094d6de07cb9c" providerId="LiveId" clId="{CB811C10-48D2-46AD-905D-6FBF919B9317}" dt="2021-06-24T00:39:52.145" v="870"/>
          <ac:picMkLst>
            <pc:docMk/>
            <pc:sldMk cId="2559633736" sldId="305"/>
            <ac:picMk id="24" creationId="{CE554BED-9C70-4175-A542-95D47C212164}"/>
          </ac:picMkLst>
        </pc:picChg>
        <pc:picChg chg="add mod ord">
          <ac:chgData name="Adrien Gruson" userId="56f094d6de07cb9c" providerId="LiveId" clId="{CB811C10-48D2-46AD-905D-6FBF919B9317}" dt="2021-06-24T00:41:19.770" v="893" actId="167"/>
          <ac:picMkLst>
            <pc:docMk/>
            <pc:sldMk cId="2559633736" sldId="305"/>
            <ac:picMk id="30" creationId="{7AD682F5-FDD0-4AD7-A900-D4E1B92C2340}"/>
          </ac:picMkLst>
        </pc:picChg>
        <pc:picChg chg="add mod ord">
          <ac:chgData name="Adrien Gruson" userId="56f094d6de07cb9c" providerId="LiveId" clId="{CB811C10-48D2-46AD-905D-6FBF919B9317}" dt="2021-06-24T00:41:05.211" v="889" actId="167"/>
          <ac:picMkLst>
            <pc:docMk/>
            <pc:sldMk cId="2559633736" sldId="305"/>
            <ac:picMk id="32" creationId="{9E53B799-DFE2-49E2-81A1-FADD3FFCE96B}"/>
          </ac:picMkLst>
        </pc:picChg>
        <pc:picChg chg="add mod ord">
          <ac:chgData name="Adrien Gruson" userId="56f094d6de07cb9c" providerId="LiveId" clId="{CB811C10-48D2-46AD-905D-6FBF919B9317}" dt="2021-06-24T00:42:10.755" v="923" actId="1076"/>
          <ac:picMkLst>
            <pc:docMk/>
            <pc:sldMk cId="2559633736" sldId="305"/>
            <ac:picMk id="34" creationId="{0C6EC3F5-3BED-4177-AF1C-07C8DDC9F3AF}"/>
          </ac:picMkLst>
        </pc:picChg>
        <pc:picChg chg="add mod ord">
          <ac:chgData name="Adrien Gruson" userId="56f094d6de07cb9c" providerId="LiveId" clId="{CB811C10-48D2-46AD-905D-6FBF919B9317}" dt="2021-06-24T00:42:28.741" v="929" actId="171"/>
          <ac:picMkLst>
            <pc:docMk/>
            <pc:sldMk cId="2559633736" sldId="305"/>
            <ac:picMk id="36" creationId="{B6E92B83-9A66-4ACF-81AE-CF8330608A61}"/>
          </ac:picMkLst>
        </pc:picChg>
        <pc:cxnChg chg="mod topLvl">
          <ac:chgData name="Adrien Gruson" userId="56f094d6de07cb9c" providerId="LiveId" clId="{CB811C10-48D2-46AD-905D-6FBF919B9317}" dt="2021-06-24T00:39:55.379" v="871" actId="165"/>
          <ac:cxnSpMkLst>
            <pc:docMk/>
            <pc:sldMk cId="2559633736" sldId="305"/>
            <ac:cxnSpMk id="21" creationId="{640302C1-BA1F-40FE-8F0C-3E0C13F9C62B}"/>
          </ac:cxnSpMkLst>
        </pc:cxnChg>
        <pc:cxnChg chg="del mod topLvl">
          <ac:chgData name="Adrien Gruson" userId="56f094d6de07cb9c" providerId="LiveId" clId="{CB811C10-48D2-46AD-905D-6FBF919B9317}" dt="2021-06-24T00:39:56.952" v="872" actId="478"/>
          <ac:cxnSpMkLst>
            <pc:docMk/>
            <pc:sldMk cId="2559633736" sldId="305"/>
            <ac:cxnSpMk id="23" creationId="{8AC745FE-A2FF-46DE-A304-B9E0727C765E}"/>
          </ac:cxnSpMkLst>
        </pc:cxnChg>
      </pc:sldChg>
      <pc:sldChg chg="modSp add mod setBg modNotesTx">
        <pc:chgData name="Adrien Gruson" userId="56f094d6de07cb9c" providerId="LiveId" clId="{CB811C10-48D2-46AD-905D-6FBF919B9317}" dt="2021-06-24T01:38:22.314" v="1932" actId="122"/>
        <pc:sldMkLst>
          <pc:docMk/>
          <pc:sldMk cId="2416763312" sldId="306"/>
        </pc:sldMkLst>
        <pc:spChg chg="mod">
          <ac:chgData name="Adrien Gruson" userId="56f094d6de07cb9c" providerId="LiveId" clId="{CB811C10-48D2-46AD-905D-6FBF919B9317}" dt="2021-06-24T01:38:22.314" v="1932" actId="122"/>
          <ac:spMkLst>
            <pc:docMk/>
            <pc:sldMk cId="2416763312" sldId="306"/>
            <ac:spMk id="23" creationId="{0328BE40-2EE8-4CF5-9FA6-316F9BF0EC01}"/>
          </ac:spMkLst>
        </pc:spChg>
      </pc:sldChg>
      <pc:sldChg chg="addSp delSp modSp add mod modNotesTx">
        <pc:chgData name="Adrien Gruson" userId="56f094d6de07cb9c" providerId="LiveId" clId="{CB811C10-48D2-46AD-905D-6FBF919B9317}" dt="2021-06-24T01:38:49.750" v="1944" actId="14100"/>
        <pc:sldMkLst>
          <pc:docMk/>
          <pc:sldMk cId="1637486560" sldId="307"/>
        </pc:sldMkLst>
        <pc:spChg chg="mod">
          <ac:chgData name="Adrien Gruson" userId="56f094d6de07cb9c" providerId="LiveId" clId="{CB811C10-48D2-46AD-905D-6FBF919B9317}" dt="2021-06-24T01:38:49.750" v="1944" actId="14100"/>
          <ac:spMkLst>
            <pc:docMk/>
            <pc:sldMk cId="1637486560" sldId="307"/>
            <ac:spMk id="21" creationId="{5A914162-CD98-457E-9A80-7A31D9B37F94}"/>
          </ac:spMkLst>
        </pc:spChg>
        <pc:spChg chg="del mod">
          <ac:chgData name="Adrien Gruson" userId="56f094d6de07cb9c" providerId="LiveId" clId="{CB811C10-48D2-46AD-905D-6FBF919B9317}" dt="2021-06-24T01:14:45.858" v="1501" actId="478"/>
          <ac:spMkLst>
            <pc:docMk/>
            <pc:sldMk cId="1637486560" sldId="307"/>
            <ac:spMk id="23" creationId="{0328BE40-2EE8-4CF5-9FA6-316F9BF0EC01}"/>
          </ac:spMkLst>
        </pc:spChg>
        <pc:spChg chg="add del mod">
          <ac:chgData name="Adrien Gruson" userId="56f094d6de07cb9c" providerId="LiveId" clId="{CB811C10-48D2-46AD-905D-6FBF919B9317}" dt="2021-06-24T01:38:27.893" v="1933" actId="478"/>
          <ac:spMkLst>
            <pc:docMk/>
            <pc:sldMk cId="1637486560" sldId="307"/>
            <ac:spMk id="28" creationId="{A74A0C35-D43A-4F86-AFAF-32E56EDE0CFC}"/>
          </ac:spMkLst>
        </pc:spChg>
        <pc:spChg chg="add mod">
          <ac:chgData name="Adrien Gruson" userId="56f094d6de07cb9c" providerId="LiveId" clId="{CB811C10-48D2-46AD-905D-6FBF919B9317}" dt="2021-06-24T01:38:28.332" v="1934"/>
          <ac:spMkLst>
            <pc:docMk/>
            <pc:sldMk cId="1637486560" sldId="307"/>
            <ac:spMk id="30" creationId="{FA208C0C-5C5C-4A09-A181-592371569BC2}"/>
          </ac:spMkLst>
        </pc:spChg>
        <pc:spChg chg="mod">
          <ac:chgData name="Adrien Gruson" userId="56f094d6de07cb9c" providerId="LiveId" clId="{CB811C10-48D2-46AD-905D-6FBF919B9317}" dt="2021-06-24T01:03:52.121" v="1356" actId="20577"/>
          <ac:spMkLst>
            <pc:docMk/>
            <pc:sldMk cId="1637486560" sldId="307"/>
            <ac:spMk id="47" creationId="{08BE1192-DC6B-42FD-AF6F-CF49A054BCF9}"/>
          </ac:spMkLst>
        </pc:spChg>
        <pc:grpChg chg="add del">
          <ac:chgData name="Adrien Gruson" userId="56f094d6de07cb9c" providerId="LiveId" clId="{CB811C10-48D2-46AD-905D-6FBF919B9317}" dt="2021-06-24T01:02:52.357" v="1336" actId="165"/>
          <ac:grpSpMkLst>
            <pc:docMk/>
            <pc:sldMk cId="1637486560" sldId="307"/>
            <ac:grpSpMk id="13" creationId="{44012814-36BB-40F8-BCA2-44D5448F5282}"/>
          </ac:grpSpMkLst>
        </pc:grpChg>
        <pc:picChg chg="add mod ord">
          <ac:chgData name="Adrien Gruson" userId="56f094d6de07cb9c" providerId="LiveId" clId="{CB811C10-48D2-46AD-905D-6FBF919B9317}" dt="2021-06-24T01:02:48.352" v="1333" actId="167"/>
          <ac:picMkLst>
            <pc:docMk/>
            <pc:sldMk cId="1637486560" sldId="307"/>
            <ac:picMk id="3" creationId="{35F40015-9BAB-418A-8C58-98DC16F47C59}"/>
          </ac:picMkLst>
        </pc:picChg>
        <pc:picChg chg="add mod ord">
          <ac:chgData name="Adrien Gruson" userId="56f094d6de07cb9c" providerId="LiveId" clId="{CB811C10-48D2-46AD-905D-6FBF919B9317}" dt="2021-06-24T01:03:31.884" v="1353" actId="1076"/>
          <ac:picMkLst>
            <pc:docMk/>
            <pc:sldMk cId="1637486560" sldId="307"/>
            <ac:picMk id="5" creationId="{7F4D7F90-CEF4-4F55-919D-EDEEA20534E2}"/>
          </ac:picMkLst>
        </pc:picChg>
        <pc:picChg chg="mod topLvl">
          <ac:chgData name="Adrien Gruson" userId="56f094d6de07cb9c" providerId="LiveId" clId="{CB811C10-48D2-46AD-905D-6FBF919B9317}" dt="2021-06-24T01:14:23.621" v="1498" actId="1076"/>
          <ac:picMkLst>
            <pc:docMk/>
            <pc:sldMk cId="1637486560" sldId="307"/>
            <ac:picMk id="6" creationId="{3634B7FE-8417-432C-868F-CB2CE8632E77}"/>
          </ac:picMkLst>
        </pc:picChg>
        <pc:picChg chg="del mod topLvl">
          <ac:chgData name="Adrien Gruson" userId="56f094d6de07cb9c" providerId="LiveId" clId="{CB811C10-48D2-46AD-905D-6FBF919B9317}" dt="2021-06-24T01:02:53.897" v="1337" actId="478"/>
          <ac:picMkLst>
            <pc:docMk/>
            <pc:sldMk cId="1637486560" sldId="307"/>
            <ac:picMk id="8" creationId="{3E3B4F88-B0D7-4858-9596-59E376F4FD1C}"/>
          </ac:picMkLst>
        </pc:picChg>
        <pc:picChg chg="del">
          <ac:chgData name="Adrien Gruson" userId="56f094d6de07cb9c" providerId="LiveId" clId="{CB811C10-48D2-46AD-905D-6FBF919B9317}" dt="2021-06-24T01:03:28.689" v="1352" actId="478"/>
          <ac:picMkLst>
            <pc:docMk/>
            <pc:sldMk cId="1637486560" sldId="307"/>
            <ac:picMk id="17" creationId="{2A0FBA55-7CA5-477C-8CEE-80236C70319E}"/>
          </ac:picMkLst>
        </pc:picChg>
      </pc:sldChg>
      <pc:sldChg chg="addSp delSp modSp new mod addCm delCm">
        <pc:chgData name="Adrien Gruson" userId="56f094d6de07cb9c" providerId="LiveId" clId="{CB811C10-48D2-46AD-905D-6FBF919B9317}" dt="2021-06-24T02:49:14.304" v="2660" actId="1592"/>
        <pc:sldMkLst>
          <pc:docMk/>
          <pc:sldMk cId="689638216" sldId="308"/>
        </pc:sldMkLst>
        <pc:spChg chg="del">
          <ac:chgData name="Adrien Gruson" userId="56f094d6de07cb9c" providerId="LiveId" clId="{CB811C10-48D2-46AD-905D-6FBF919B9317}" dt="2021-06-24T01:06:40.298" v="1372" actId="478"/>
          <ac:spMkLst>
            <pc:docMk/>
            <pc:sldMk cId="689638216" sldId="308"/>
            <ac:spMk id="2" creationId="{538161B8-2E7B-4E6F-8AA3-D59E197C3736}"/>
          </ac:spMkLst>
        </pc:spChg>
        <pc:spChg chg="del">
          <ac:chgData name="Adrien Gruson" userId="56f094d6de07cb9c" providerId="LiveId" clId="{CB811C10-48D2-46AD-905D-6FBF919B9317}" dt="2021-06-24T01:06:41.289" v="1373" actId="478"/>
          <ac:spMkLst>
            <pc:docMk/>
            <pc:sldMk cId="689638216" sldId="308"/>
            <ac:spMk id="3" creationId="{DE696D2D-F88D-4A63-A887-682ABABD898C}"/>
          </ac:spMkLst>
        </pc:spChg>
        <pc:spChg chg="mod">
          <ac:chgData name="Adrien Gruson" userId="56f094d6de07cb9c" providerId="LiveId" clId="{CB811C10-48D2-46AD-905D-6FBF919B9317}" dt="2021-06-24T01:07:06.964" v="1383" actId="1076"/>
          <ac:spMkLst>
            <pc:docMk/>
            <pc:sldMk cId="689638216" sldId="308"/>
            <ac:spMk id="4" creationId="{9A30FE71-E756-4F2C-B81A-5A5188E24A5C}"/>
          </ac:spMkLst>
        </pc:spChg>
        <pc:spChg chg="add del mod">
          <ac:chgData name="Adrien Gruson" userId="56f094d6de07cb9c" providerId="LiveId" clId="{CB811C10-48D2-46AD-905D-6FBF919B9317}" dt="2021-06-24T01:09:38.034" v="1431" actId="478"/>
          <ac:spMkLst>
            <pc:docMk/>
            <pc:sldMk cId="689638216" sldId="308"/>
            <ac:spMk id="7" creationId="{72B031CA-E12C-4672-9124-5E6D0AAE3503}"/>
          </ac:spMkLst>
        </pc:spChg>
        <pc:spChg chg="add del mod">
          <ac:chgData name="Adrien Gruson" userId="56f094d6de07cb9c" providerId="LiveId" clId="{CB811C10-48D2-46AD-905D-6FBF919B9317}" dt="2021-06-24T01:12:23.993" v="1476" actId="478"/>
          <ac:spMkLst>
            <pc:docMk/>
            <pc:sldMk cId="689638216" sldId="308"/>
            <ac:spMk id="8" creationId="{76AD9199-E9EE-472B-98FF-AC9C7F242F82}"/>
          </ac:spMkLst>
        </pc:spChg>
        <pc:spChg chg="add mod or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9" creationId="{F62B4C1D-7EAD-4F53-9E1B-FD3936DF3A31}"/>
          </ac:spMkLst>
        </pc:spChg>
        <pc:spChg chg="add mod or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10" creationId="{9D6AF5A5-CF54-45B3-8EB1-543817064F37}"/>
          </ac:spMkLst>
        </pc:spChg>
        <pc:spChg chg="add del mod">
          <ac:chgData name="Adrien Gruson" userId="56f094d6de07cb9c" providerId="LiveId" clId="{CB811C10-48D2-46AD-905D-6FBF919B9317}" dt="2021-06-24T01:08:45.705" v="1415" actId="478"/>
          <ac:spMkLst>
            <pc:docMk/>
            <pc:sldMk cId="689638216" sldId="308"/>
            <ac:spMk id="11" creationId="{8ED69A20-CE80-4D61-BA32-134C88D4499D}"/>
          </ac:spMkLst>
        </pc:spChg>
        <pc:spChg chg="add mod or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12" creationId="{B4422FC8-1BFB-46A3-B243-B98FB3AD41ED}"/>
          </ac:spMkLst>
        </pc:spChg>
        <pc:spChg chg="add mod or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13" creationId="{C9757B12-1C87-4281-BD50-EE581856D076}"/>
          </ac:spMkLst>
        </pc:spChg>
        <pc:spChg chg="add mod or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14" creationId="{4A8E17E9-5039-4AF3-A44A-CF807C1A43C4}"/>
          </ac:spMkLst>
        </pc:spChg>
        <pc:spChg chg="add mod topLvl">
          <ac:chgData name="Adrien Gruson" userId="56f094d6de07cb9c" providerId="LiveId" clId="{CB811C10-48D2-46AD-905D-6FBF919B9317}" dt="2021-06-24T01:12:22.524" v="1475" actId="1076"/>
          <ac:spMkLst>
            <pc:docMk/>
            <pc:sldMk cId="689638216" sldId="308"/>
            <ac:spMk id="16" creationId="{7C83AC13-0DCC-4FA3-9540-6D946203FC85}"/>
          </ac:spMkLst>
        </pc:spChg>
        <pc:spChg chg="add mod topLvl">
          <ac:chgData name="Adrien Gruson" userId="56f094d6de07cb9c" providerId="LiveId" clId="{CB811C10-48D2-46AD-905D-6FBF919B9317}" dt="2021-06-24T01:12:22.524" v="1475" actId="1076"/>
          <ac:spMkLst>
            <pc:docMk/>
            <pc:sldMk cId="689638216" sldId="308"/>
            <ac:spMk id="17" creationId="{66FB2C80-346E-4F9F-87B9-93FD0B384DA1}"/>
          </ac:spMkLst>
        </pc:spChg>
        <pc:spChg chg="add mod topLvl">
          <ac:chgData name="Adrien Gruson" userId="56f094d6de07cb9c" providerId="LiveId" clId="{CB811C10-48D2-46AD-905D-6FBF919B9317}" dt="2021-06-24T01:12:22.524" v="1475" actId="1076"/>
          <ac:spMkLst>
            <pc:docMk/>
            <pc:sldMk cId="689638216" sldId="308"/>
            <ac:spMk id="18" creationId="{B9D3592F-8830-4856-8FFE-038E118CA3C5}"/>
          </ac:spMkLst>
        </pc:spChg>
        <pc:spChg chg="add del mod">
          <ac:chgData name="Adrien Gruson" userId="56f094d6de07cb9c" providerId="LiveId" clId="{CB811C10-48D2-46AD-905D-6FBF919B9317}" dt="2021-06-24T01:11:04.642" v="1456" actId="478"/>
          <ac:spMkLst>
            <pc:docMk/>
            <pc:sldMk cId="689638216" sldId="308"/>
            <ac:spMk id="19" creationId="{684EA18D-0A3D-4E0D-B4C7-DCFF816E6E09}"/>
          </ac:spMkLst>
        </pc:spChg>
        <pc:spChg chg="add mo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23" creationId="{A84D6A74-4056-4B68-967E-B996B0208374}"/>
          </ac:spMkLst>
        </pc:spChg>
        <pc:spChg chg="add mo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24" creationId="{5F776A1A-3E68-4CCD-AAC8-E9E22184B6DB}"/>
          </ac:spMkLst>
        </pc:spChg>
        <pc:spChg chg="add mod">
          <ac:chgData name="Adrien Gruson" userId="56f094d6de07cb9c" providerId="LiveId" clId="{CB811C10-48D2-46AD-905D-6FBF919B9317}" dt="2021-06-24T02:26:39.184" v="2299" actId="1076"/>
          <ac:spMkLst>
            <pc:docMk/>
            <pc:sldMk cId="689638216" sldId="308"/>
            <ac:spMk id="25" creationId="{8AF0F0E1-4952-491B-A3FD-CC03CFE09099}"/>
          </ac:spMkLst>
        </pc:spChg>
        <pc:spChg chg="add mo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26" creationId="{06D5CEDF-8E04-4CFD-ACE5-7D8358D1C580}"/>
          </ac:spMkLst>
        </pc:spChg>
        <pc:spChg chg="add mo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27" creationId="{487A9A39-4884-41C4-B3AE-BC904121214D}"/>
          </ac:spMkLst>
        </pc:spChg>
        <pc:spChg chg="add mo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28" creationId="{0B3B0C6E-E8FD-4B24-8032-E8D2DCBBBBD6}"/>
          </ac:spMkLst>
        </pc:spChg>
        <pc:spChg chg="add mod">
          <ac:chgData name="Adrien Gruson" userId="56f094d6de07cb9c" providerId="LiveId" clId="{CB811C10-48D2-46AD-905D-6FBF919B9317}" dt="2021-06-24T02:26:47.053" v="2300" actId="1076"/>
          <ac:spMkLst>
            <pc:docMk/>
            <pc:sldMk cId="689638216" sldId="308"/>
            <ac:spMk id="29" creationId="{61F6EA77-967F-47EA-958D-7A29AFB5EDA2}"/>
          </ac:spMkLst>
        </pc:spChg>
        <pc:grpChg chg="add del mod">
          <ac:chgData name="Adrien Gruson" userId="56f094d6de07cb9c" providerId="LiveId" clId="{CB811C10-48D2-46AD-905D-6FBF919B9317}" dt="2021-06-24T01:11:28.325" v="1463" actId="165"/>
          <ac:grpSpMkLst>
            <pc:docMk/>
            <pc:sldMk cId="689638216" sldId="308"/>
            <ac:grpSpMk id="20" creationId="{566C25D4-3671-4F2D-83C8-19D8C3074809}"/>
          </ac:grpSpMkLst>
        </pc:grpChg>
        <pc:grpChg chg="add del mod">
          <ac:chgData name="Adrien Gruson" userId="56f094d6de07cb9c" providerId="LiveId" clId="{CB811C10-48D2-46AD-905D-6FBF919B9317}" dt="2021-06-24T01:10:11.876" v="1443" actId="165"/>
          <ac:grpSpMkLst>
            <pc:docMk/>
            <pc:sldMk cId="689638216" sldId="308"/>
            <ac:grpSpMk id="22" creationId="{529EB6DA-D6A6-4A98-ABE5-B628DFF3E834}"/>
          </ac:grpSpMkLst>
        </pc:grpChg>
        <pc:picChg chg="add mod topLvl">
          <ac:chgData name="Adrien Gruson" userId="56f094d6de07cb9c" providerId="LiveId" clId="{CB811C10-48D2-46AD-905D-6FBF919B9317}" dt="2021-06-24T01:10:11.876" v="1443" actId="165"/>
          <ac:picMkLst>
            <pc:docMk/>
            <pc:sldMk cId="689638216" sldId="308"/>
            <ac:picMk id="5" creationId="{5056291E-B09D-4A34-BFFD-E8786E326E5B}"/>
          </ac:picMkLst>
        </pc:picChg>
        <pc:picChg chg="add mod topLvl">
          <ac:chgData name="Adrien Gruson" userId="56f094d6de07cb9c" providerId="LiveId" clId="{CB811C10-48D2-46AD-905D-6FBF919B9317}" dt="2021-06-24T01:10:11.876" v="1443" actId="165"/>
          <ac:picMkLst>
            <pc:docMk/>
            <pc:sldMk cId="689638216" sldId="308"/>
            <ac:picMk id="6" creationId="{AA8D29EE-ABE2-4E9B-92BD-ADF8735C6483}"/>
          </ac:picMkLst>
        </pc:picChg>
        <pc:picChg chg="add mod topLvl">
          <ac:chgData name="Adrien Gruson" userId="56f094d6de07cb9c" providerId="LiveId" clId="{CB811C10-48D2-46AD-905D-6FBF919B9317}" dt="2021-06-24T01:12:22.524" v="1475" actId="1076"/>
          <ac:picMkLst>
            <pc:docMk/>
            <pc:sldMk cId="689638216" sldId="308"/>
            <ac:picMk id="15" creationId="{E7C323D2-FA33-4FC0-8EBB-95FE5DA64EF3}"/>
          </ac:picMkLst>
        </pc:picChg>
        <pc:picChg chg="add mod topLvl">
          <ac:chgData name="Adrien Gruson" userId="56f094d6de07cb9c" providerId="LiveId" clId="{CB811C10-48D2-46AD-905D-6FBF919B9317}" dt="2021-06-24T01:10:23.685" v="1445" actId="14100"/>
          <ac:picMkLst>
            <pc:docMk/>
            <pc:sldMk cId="689638216" sldId="308"/>
            <ac:picMk id="21" creationId="{3ADC09CB-021C-45D4-B847-05058BCA5134}"/>
          </ac:picMkLst>
        </pc:picChg>
        <pc:picChg chg="add mod">
          <ac:chgData name="Adrien Gruson" userId="56f094d6de07cb9c" providerId="LiveId" clId="{CB811C10-48D2-46AD-905D-6FBF919B9317}" dt="2021-06-24T01:12:50.114" v="1482" actId="14100"/>
          <ac:picMkLst>
            <pc:docMk/>
            <pc:sldMk cId="689638216" sldId="308"/>
            <ac:picMk id="31" creationId="{88C8F249-DD84-45C1-A02A-95744F97EC23}"/>
          </ac:picMkLst>
        </pc:picChg>
      </pc:sldChg>
      <pc:sldChg chg="addSp delSp modSp add mod">
        <pc:chgData name="Adrien Gruson" userId="56f094d6de07cb9c" providerId="LiveId" clId="{CB811C10-48D2-46AD-905D-6FBF919B9317}" dt="2021-06-24T02:32:07.709" v="2345" actId="14100"/>
        <pc:sldMkLst>
          <pc:docMk/>
          <pc:sldMk cId="2730276022" sldId="309"/>
        </pc:sldMkLst>
        <pc:spChg chg="add mod">
          <ac:chgData name="Adrien Gruson" userId="56f094d6de07cb9c" providerId="LiveId" clId="{CB811C10-48D2-46AD-905D-6FBF919B9317}" dt="2021-06-24T02:32:07.709" v="2345" actId="14100"/>
          <ac:spMkLst>
            <pc:docMk/>
            <pc:sldMk cId="2730276022" sldId="309"/>
            <ac:spMk id="16" creationId="{CA3380F0-D888-40EC-9F40-44BE3831504D}"/>
          </ac:spMkLst>
        </pc:spChg>
        <pc:spChg chg="add mod">
          <ac:chgData name="Adrien Gruson" userId="56f094d6de07cb9c" providerId="LiveId" clId="{CB811C10-48D2-46AD-905D-6FBF919B9317}" dt="2021-06-24T02:28:15.613" v="2329" actId="1035"/>
          <ac:spMkLst>
            <pc:docMk/>
            <pc:sldMk cId="2730276022" sldId="309"/>
            <ac:spMk id="33" creationId="{78C3F9D6-6BEE-4121-80B5-8C1C8705D583}"/>
          </ac:spMkLst>
        </pc:spChg>
        <pc:spChg chg="add mod">
          <ac:chgData name="Adrien Gruson" userId="56f094d6de07cb9c" providerId="LiveId" clId="{CB811C10-48D2-46AD-905D-6FBF919B9317}" dt="2021-06-24T02:28:15.613" v="2329" actId="1035"/>
          <ac:spMkLst>
            <pc:docMk/>
            <pc:sldMk cId="2730276022" sldId="309"/>
            <ac:spMk id="34" creationId="{379B6B85-3743-48B5-AE5B-F9B36156D8FB}"/>
          </ac:spMkLst>
        </pc:spChg>
        <pc:grpChg chg="mod">
          <ac:chgData name="Adrien Gruson" userId="56f094d6de07cb9c" providerId="LiveId" clId="{CB811C10-48D2-46AD-905D-6FBF919B9317}" dt="2021-06-24T01:25:12.202" v="1680" actId="1035"/>
          <ac:grpSpMkLst>
            <pc:docMk/>
            <pc:sldMk cId="2730276022" sldId="309"/>
            <ac:grpSpMk id="15" creationId="{8AF29702-E685-47AB-999B-49DF685B65D0}"/>
          </ac:grpSpMkLst>
        </pc:grpChg>
        <pc:grpChg chg="add del mod">
          <ac:chgData name="Adrien Gruson" userId="56f094d6de07cb9c" providerId="LiveId" clId="{CB811C10-48D2-46AD-905D-6FBF919B9317}" dt="2021-06-24T01:23:24.294" v="1644" actId="165"/>
          <ac:grpSpMkLst>
            <pc:docMk/>
            <pc:sldMk cId="2730276022" sldId="309"/>
            <ac:grpSpMk id="19" creationId="{95031A35-09D3-4B29-9746-F5D239324BF2}"/>
          </ac:grpSpMkLst>
        </pc:grpChg>
        <pc:grpChg chg="del">
          <ac:chgData name="Adrien Gruson" userId="56f094d6de07cb9c" providerId="LiveId" clId="{CB811C10-48D2-46AD-905D-6FBF919B9317}" dt="2021-06-24T01:23:13.211" v="1640" actId="478"/>
          <ac:grpSpMkLst>
            <pc:docMk/>
            <pc:sldMk cId="2730276022" sldId="309"/>
            <ac:grpSpMk id="24" creationId="{4E565069-FADB-4059-85B0-7361BCA73635}"/>
          </ac:grpSpMkLst>
        </pc:grpChg>
        <pc:picChg chg="add mod ord">
          <ac:chgData name="Adrien Gruson" userId="56f094d6de07cb9c" providerId="LiveId" clId="{CB811C10-48D2-46AD-905D-6FBF919B9317}" dt="2021-06-24T01:25:12.202" v="1680" actId="1035"/>
          <ac:picMkLst>
            <pc:docMk/>
            <pc:sldMk cId="2730276022" sldId="309"/>
            <ac:picMk id="4" creationId="{D4B6D9BE-22FE-4AFF-BFFE-BAF5AB6732F5}"/>
          </ac:picMkLst>
        </pc:picChg>
        <pc:picChg chg="add mod">
          <ac:chgData name="Adrien Gruson" userId="56f094d6de07cb9c" providerId="LiveId" clId="{CB811C10-48D2-46AD-905D-6FBF919B9317}" dt="2021-06-24T01:25:12.202" v="1680" actId="1035"/>
          <ac:picMkLst>
            <pc:docMk/>
            <pc:sldMk cId="2730276022" sldId="309"/>
            <ac:picMk id="6" creationId="{A6C05EC5-9F48-463C-858C-5CCD695CB971}"/>
          </ac:picMkLst>
        </pc:picChg>
        <pc:picChg chg="add mod">
          <ac:chgData name="Adrien Gruson" userId="56f094d6de07cb9c" providerId="LiveId" clId="{CB811C10-48D2-46AD-905D-6FBF919B9317}" dt="2021-06-24T01:25:12.202" v="1680" actId="1035"/>
          <ac:picMkLst>
            <pc:docMk/>
            <pc:sldMk cId="2730276022" sldId="309"/>
            <ac:picMk id="10" creationId="{91FD6CA7-3D35-4BD5-BD2E-89702516C54E}"/>
          </ac:picMkLst>
        </pc:picChg>
        <pc:picChg chg="add mod">
          <ac:chgData name="Adrien Gruson" userId="56f094d6de07cb9c" providerId="LiveId" clId="{CB811C10-48D2-46AD-905D-6FBF919B9317}" dt="2021-06-24T01:25:12.202" v="1680" actId="1035"/>
          <ac:picMkLst>
            <pc:docMk/>
            <pc:sldMk cId="2730276022" sldId="309"/>
            <ac:picMk id="14" creationId="{A036A9F0-2601-47EA-9699-2A3D31A11F4C}"/>
          </ac:picMkLst>
        </pc:picChg>
        <pc:picChg chg="del mod topLvl">
          <ac:chgData name="Adrien Gruson" userId="56f094d6de07cb9c" providerId="LiveId" clId="{CB811C10-48D2-46AD-905D-6FBF919B9317}" dt="2021-06-24T01:23:59.850" v="1657" actId="478"/>
          <ac:picMkLst>
            <pc:docMk/>
            <pc:sldMk cId="2730276022" sldId="309"/>
            <ac:picMk id="20" creationId="{B2D1A343-6C14-43F3-BD36-DD8CCEDB5A13}"/>
          </ac:picMkLst>
        </pc:picChg>
        <pc:picChg chg="del mod topLvl">
          <ac:chgData name="Adrien Gruson" userId="56f094d6de07cb9c" providerId="LiveId" clId="{CB811C10-48D2-46AD-905D-6FBF919B9317}" dt="2021-06-24T01:24:20.834" v="1664" actId="478"/>
          <ac:picMkLst>
            <pc:docMk/>
            <pc:sldMk cId="2730276022" sldId="309"/>
            <ac:picMk id="21" creationId="{5F541F71-20C0-4751-B15F-FA06CCF75420}"/>
          </ac:picMkLst>
        </pc:picChg>
        <pc:picChg chg="del mod topLvl">
          <ac:chgData name="Adrien Gruson" userId="56f094d6de07cb9c" providerId="LiveId" clId="{CB811C10-48D2-46AD-905D-6FBF919B9317}" dt="2021-06-24T01:24:20.618" v="1663" actId="478"/>
          <ac:picMkLst>
            <pc:docMk/>
            <pc:sldMk cId="2730276022" sldId="309"/>
            <ac:picMk id="22" creationId="{35EA316B-E58D-4D50-8A16-C9BFA0240A45}"/>
          </ac:picMkLst>
        </pc:picChg>
        <pc:picChg chg="del mod topLvl">
          <ac:chgData name="Adrien Gruson" userId="56f094d6de07cb9c" providerId="LiveId" clId="{CB811C10-48D2-46AD-905D-6FBF919B9317}" dt="2021-06-24T01:23:47.570" v="1652" actId="478"/>
          <ac:picMkLst>
            <pc:docMk/>
            <pc:sldMk cId="2730276022" sldId="309"/>
            <ac:picMk id="23" creationId="{362E1112-070F-495C-8A9C-913227A2DD0B}"/>
          </ac:picMkLst>
        </pc:picChg>
      </pc:sldChg>
      <pc:sldChg chg="addSp delSp modSp add mod">
        <pc:chgData name="Adrien Gruson" userId="56f094d6de07cb9c" providerId="LiveId" clId="{CB811C10-48D2-46AD-905D-6FBF919B9317}" dt="2021-06-24T02:27:47.477" v="2324" actId="20577"/>
        <pc:sldMkLst>
          <pc:docMk/>
          <pc:sldMk cId="2437088117" sldId="310"/>
        </pc:sldMkLst>
        <pc:spChg chg="add del mod">
          <ac:chgData name="Adrien Gruson" userId="56f094d6de07cb9c" providerId="LiveId" clId="{CB811C10-48D2-46AD-905D-6FBF919B9317}" dt="2021-06-24T02:22:13.053" v="2194" actId="478"/>
          <ac:spMkLst>
            <pc:docMk/>
            <pc:sldMk cId="2437088117" sldId="310"/>
            <ac:spMk id="2" creationId="{987B0990-60D1-4A39-9FD2-1BCB0EA89A0E}"/>
          </ac:spMkLst>
        </pc:spChg>
        <pc:spChg chg="add del mod">
          <ac:chgData name="Adrien Gruson" userId="56f094d6de07cb9c" providerId="LiveId" clId="{CB811C10-48D2-46AD-905D-6FBF919B9317}" dt="2021-06-24T02:18:41.789" v="2122" actId="478"/>
          <ac:spMkLst>
            <pc:docMk/>
            <pc:sldMk cId="2437088117" sldId="310"/>
            <ac:spMk id="10" creationId="{F4150B1D-3827-43BC-848E-CA36AD29764A}"/>
          </ac:spMkLst>
        </pc:spChg>
        <pc:spChg chg="add del mod">
          <ac:chgData name="Adrien Gruson" userId="56f094d6de07cb9c" providerId="LiveId" clId="{CB811C10-48D2-46AD-905D-6FBF919B9317}" dt="2021-06-24T02:22:12.653" v="2193" actId="478"/>
          <ac:spMkLst>
            <pc:docMk/>
            <pc:sldMk cId="2437088117" sldId="310"/>
            <ac:spMk id="12" creationId="{3DCA49EA-1B0B-45FD-AD83-E345098D420E}"/>
          </ac:spMkLst>
        </pc:spChg>
        <pc:spChg chg="add del mod">
          <ac:chgData name="Adrien Gruson" userId="56f094d6de07cb9c" providerId="LiveId" clId="{CB811C10-48D2-46AD-905D-6FBF919B9317}" dt="2021-06-24T02:22:12.205" v="2192" actId="478"/>
          <ac:spMkLst>
            <pc:docMk/>
            <pc:sldMk cId="2437088117" sldId="310"/>
            <ac:spMk id="15" creationId="{8FAEA465-8F90-4D92-B9E5-E697732152F7}"/>
          </ac:spMkLst>
        </pc:spChg>
        <pc:spChg chg="add del mod">
          <ac:chgData name="Adrien Gruson" userId="56f094d6de07cb9c" providerId="LiveId" clId="{CB811C10-48D2-46AD-905D-6FBF919B9317}" dt="2021-06-24T02:20:44.854" v="2169" actId="478"/>
          <ac:spMkLst>
            <pc:docMk/>
            <pc:sldMk cId="2437088117" sldId="310"/>
            <ac:spMk id="17" creationId="{DB067CD2-4DCB-4689-8834-3036614FEA54}"/>
          </ac:spMkLst>
        </pc:spChg>
        <pc:spChg chg="add del mod">
          <ac:chgData name="Adrien Gruson" userId="56f094d6de07cb9c" providerId="LiveId" clId="{CB811C10-48D2-46AD-905D-6FBF919B9317}" dt="2021-06-24T02:22:38.322" v="2202" actId="478"/>
          <ac:spMkLst>
            <pc:docMk/>
            <pc:sldMk cId="2437088117" sldId="310"/>
            <ac:spMk id="21" creationId="{B77BA7C3-F302-47A1-BBE7-40B9B3D4470B}"/>
          </ac:spMkLst>
        </pc:spChg>
        <pc:spChg chg="add del mod">
          <ac:chgData name="Adrien Gruson" userId="56f094d6de07cb9c" providerId="LiveId" clId="{CB811C10-48D2-46AD-905D-6FBF919B9317}" dt="2021-06-24T02:22:37.957" v="2201" actId="478"/>
          <ac:spMkLst>
            <pc:docMk/>
            <pc:sldMk cId="2437088117" sldId="310"/>
            <ac:spMk id="22" creationId="{EC5035F8-3A52-4E90-8C19-4FD8E75E898D}"/>
          </ac:spMkLst>
        </pc:spChg>
        <pc:spChg chg="add del mod">
          <ac:chgData name="Adrien Gruson" userId="56f094d6de07cb9c" providerId="LiveId" clId="{CB811C10-48D2-46AD-905D-6FBF919B9317}" dt="2021-06-24T02:21:43.137" v="2185"/>
          <ac:spMkLst>
            <pc:docMk/>
            <pc:sldMk cId="2437088117" sldId="310"/>
            <ac:spMk id="23" creationId="{BBABF654-A239-4153-97AC-635EA2757566}"/>
          </ac:spMkLst>
        </pc:spChg>
        <pc:spChg chg="add mod">
          <ac:chgData name="Adrien Gruson" userId="56f094d6de07cb9c" providerId="LiveId" clId="{CB811C10-48D2-46AD-905D-6FBF919B9317}" dt="2021-06-24T02:23:36.971" v="2226" actId="1076"/>
          <ac:spMkLst>
            <pc:docMk/>
            <pc:sldMk cId="2437088117" sldId="310"/>
            <ac:spMk id="25" creationId="{4FC08355-BF77-452E-8C38-111BBBB3827D}"/>
          </ac:spMkLst>
        </pc:spChg>
        <pc:spChg chg="add mod">
          <ac:chgData name="Adrien Gruson" userId="56f094d6de07cb9c" providerId="LiveId" clId="{CB811C10-48D2-46AD-905D-6FBF919B9317}" dt="2021-06-24T02:25:07.844" v="2261" actId="1076"/>
          <ac:spMkLst>
            <pc:docMk/>
            <pc:sldMk cId="2437088117" sldId="310"/>
            <ac:spMk id="26" creationId="{18D22BE8-EF62-491C-A040-ACAE5F7A2002}"/>
          </ac:spMkLst>
        </pc:spChg>
        <pc:spChg chg="add del mod">
          <ac:chgData name="Adrien Gruson" userId="56f094d6de07cb9c" providerId="LiveId" clId="{CB811C10-48D2-46AD-905D-6FBF919B9317}" dt="2021-06-24T02:25:17.613" v="2265" actId="478"/>
          <ac:spMkLst>
            <pc:docMk/>
            <pc:sldMk cId="2437088117" sldId="310"/>
            <ac:spMk id="27" creationId="{AB58C498-71A8-4364-9387-FC18B12CE5F3}"/>
          </ac:spMkLst>
        </pc:spChg>
        <pc:spChg chg="add mod">
          <ac:chgData name="Adrien Gruson" userId="56f094d6de07cb9c" providerId="LiveId" clId="{CB811C10-48D2-46AD-905D-6FBF919B9317}" dt="2021-06-24T02:25:14.942" v="2264" actId="20577"/>
          <ac:spMkLst>
            <pc:docMk/>
            <pc:sldMk cId="2437088117" sldId="310"/>
            <ac:spMk id="28" creationId="{30044FD5-3C63-4AD3-B7C6-45EC70A24C1F}"/>
          </ac:spMkLst>
        </pc:spChg>
        <pc:spChg chg="add mod">
          <ac:chgData name="Adrien Gruson" userId="56f094d6de07cb9c" providerId="LiveId" clId="{CB811C10-48D2-46AD-905D-6FBF919B9317}" dt="2021-06-24T02:26:02.829" v="2295" actId="1076"/>
          <ac:spMkLst>
            <pc:docMk/>
            <pc:sldMk cId="2437088117" sldId="310"/>
            <ac:spMk id="29" creationId="{BBEBA3C7-588A-421A-B11F-D30B0018BD39}"/>
          </ac:spMkLst>
        </pc:spChg>
        <pc:spChg chg="add mod">
          <ac:chgData name="Adrien Gruson" userId="56f094d6de07cb9c" providerId="LiveId" clId="{CB811C10-48D2-46AD-905D-6FBF919B9317}" dt="2021-06-24T02:25:48.044" v="2287" actId="1076"/>
          <ac:spMkLst>
            <pc:docMk/>
            <pc:sldMk cId="2437088117" sldId="310"/>
            <ac:spMk id="30" creationId="{1041CBE0-2816-4AF5-80EB-8AA82806E750}"/>
          </ac:spMkLst>
        </pc:spChg>
        <pc:spChg chg="add mod">
          <ac:chgData name="Adrien Gruson" userId="56f094d6de07cb9c" providerId="LiveId" clId="{CB811C10-48D2-46AD-905D-6FBF919B9317}" dt="2021-06-24T02:25:54.068" v="2289" actId="1076"/>
          <ac:spMkLst>
            <pc:docMk/>
            <pc:sldMk cId="2437088117" sldId="310"/>
            <ac:spMk id="31" creationId="{0C68A48A-12CA-4EFA-ADB7-7A06C5F5DEEC}"/>
          </ac:spMkLst>
        </pc:spChg>
        <pc:spChg chg="add mod">
          <ac:chgData name="Adrien Gruson" userId="56f094d6de07cb9c" providerId="LiveId" clId="{CB811C10-48D2-46AD-905D-6FBF919B9317}" dt="2021-06-24T02:27:12.016" v="2305" actId="14100"/>
          <ac:spMkLst>
            <pc:docMk/>
            <pc:sldMk cId="2437088117" sldId="310"/>
            <ac:spMk id="32" creationId="{A5DD58DD-3561-42BB-9753-F8AD0A0E102A}"/>
          </ac:spMkLst>
        </pc:spChg>
        <pc:spChg chg="add del mod">
          <ac:chgData name="Adrien Gruson" userId="56f094d6de07cb9c" providerId="LiveId" clId="{CB811C10-48D2-46AD-905D-6FBF919B9317}" dt="2021-06-24T02:27:01.318" v="2302" actId="478"/>
          <ac:spMkLst>
            <pc:docMk/>
            <pc:sldMk cId="2437088117" sldId="310"/>
            <ac:spMk id="33" creationId="{DD44EC2F-DFE8-4327-B92E-CA4AF9759F51}"/>
          </ac:spMkLst>
        </pc:spChg>
        <pc:spChg chg="add del mod">
          <ac:chgData name="Adrien Gruson" userId="56f094d6de07cb9c" providerId="LiveId" clId="{CB811C10-48D2-46AD-905D-6FBF919B9317}" dt="2021-06-24T02:27:04.156" v="2303" actId="478"/>
          <ac:spMkLst>
            <pc:docMk/>
            <pc:sldMk cId="2437088117" sldId="310"/>
            <ac:spMk id="34" creationId="{229EAE66-16B4-40A4-BFA9-E18E3483B192}"/>
          </ac:spMkLst>
        </pc:spChg>
        <pc:spChg chg="add mod">
          <ac:chgData name="Adrien Gruson" userId="56f094d6de07cb9c" providerId="LiveId" clId="{CB811C10-48D2-46AD-905D-6FBF919B9317}" dt="2021-06-24T02:27:22.949" v="2312" actId="20577"/>
          <ac:spMkLst>
            <pc:docMk/>
            <pc:sldMk cId="2437088117" sldId="310"/>
            <ac:spMk id="35" creationId="{446C4308-C7B9-4E16-991C-9D61E8E5552E}"/>
          </ac:spMkLst>
        </pc:spChg>
        <pc:spChg chg="add mod">
          <ac:chgData name="Adrien Gruson" userId="56f094d6de07cb9c" providerId="LiveId" clId="{CB811C10-48D2-46AD-905D-6FBF919B9317}" dt="2021-06-24T02:27:28.633" v="2314" actId="1076"/>
          <ac:spMkLst>
            <pc:docMk/>
            <pc:sldMk cId="2437088117" sldId="310"/>
            <ac:spMk id="36" creationId="{7152424E-0199-443C-A8D3-A66C7C895CB8}"/>
          </ac:spMkLst>
        </pc:spChg>
        <pc:spChg chg="add mod">
          <ac:chgData name="Adrien Gruson" userId="56f094d6de07cb9c" providerId="LiveId" clId="{CB811C10-48D2-46AD-905D-6FBF919B9317}" dt="2021-06-24T02:27:35.549" v="2316" actId="20577"/>
          <ac:spMkLst>
            <pc:docMk/>
            <pc:sldMk cId="2437088117" sldId="310"/>
            <ac:spMk id="37" creationId="{8112B878-A8B0-4AAE-9438-4843C8AAAA3E}"/>
          </ac:spMkLst>
        </pc:spChg>
        <pc:spChg chg="add mod">
          <ac:chgData name="Adrien Gruson" userId="56f094d6de07cb9c" providerId="LiveId" clId="{CB811C10-48D2-46AD-905D-6FBF919B9317}" dt="2021-06-24T02:27:41.100" v="2318" actId="1076"/>
          <ac:spMkLst>
            <pc:docMk/>
            <pc:sldMk cId="2437088117" sldId="310"/>
            <ac:spMk id="38" creationId="{15C6A14E-5AE6-4E85-B03F-3F1C888A3537}"/>
          </ac:spMkLst>
        </pc:spChg>
        <pc:spChg chg="add mod">
          <ac:chgData name="Adrien Gruson" userId="56f094d6de07cb9c" providerId="LiveId" clId="{CB811C10-48D2-46AD-905D-6FBF919B9317}" dt="2021-06-24T02:27:47.477" v="2324" actId="20577"/>
          <ac:spMkLst>
            <pc:docMk/>
            <pc:sldMk cId="2437088117" sldId="310"/>
            <ac:spMk id="39" creationId="{A0667F67-5AA9-4970-82FC-743572DB6654}"/>
          </ac:spMkLst>
        </pc:spChg>
        <pc:grpChg chg="del mod">
          <ac:chgData name="Adrien Gruson" userId="56f094d6de07cb9c" providerId="LiveId" clId="{CB811C10-48D2-46AD-905D-6FBF919B9317}" dt="2021-06-24T02:18:43.127" v="2123" actId="165"/>
          <ac:grpSpMkLst>
            <pc:docMk/>
            <pc:sldMk cId="2437088117" sldId="310"/>
            <ac:grpSpMk id="14" creationId="{59E7AEED-10B9-4398-846C-B512D92A8276}"/>
          </ac:grpSpMkLst>
        </pc:grpChg>
        <pc:grpChg chg="add del mod">
          <ac:chgData name="Adrien Gruson" userId="56f094d6de07cb9c" providerId="LiveId" clId="{CB811C10-48D2-46AD-905D-6FBF919B9317}" dt="2021-06-24T02:20:52.593" v="2171" actId="165"/>
          <ac:grpSpMkLst>
            <pc:docMk/>
            <pc:sldMk cId="2437088117" sldId="310"/>
            <ac:grpSpMk id="20" creationId="{5A2F032C-23F3-49AD-BC5B-FEA1A588D05F}"/>
          </ac:grpSpMkLst>
        </pc:grpChg>
        <pc:grpChg chg="add mod">
          <ac:chgData name="Adrien Gruson" userId="56f094d6de07cb9c" providerId="LiveId" clId="{CB811C10-48D2-46AD-905D-6FBF919B9317}" dt="2021-06-24T02:23:18.276" v="2224" actId="1076"/>
          <ac:grpSpMkLst>
            <pc:docMk/>
            <pc:sldMk cId="2437088117" sldId="310"/>
            <ac:grpSpMk id="24" creationId="{8B8F35DD-860E-4460-AAA1-B6FBD768822E}"/>
          </ac:grpSpMkLst>
        </pc:grpChg>
        <pc:picChg chg="add 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5" creationId="{EDE80B28-68FA-4FB4-A7FA-2886177B3C26}"/>
          </ac:picMkLst>
        </pc:picChg>
        <pc:picChg chg="del">
          <ac:chgData name="Adrien Gruson" userId="56f094d6de07cb9c" providerId="LiveId" clId="{CB811C10-48D2-46AD-905D-6FBF919B9317}" dt="2021-06-24T02:18:10.526" v="2113" actId="478"/>
          <ac:picMkLst>
            <pc:docMk/>
            <pc:sldMk cId="2437088117" sldId="310"/>
            <ac:picMk id="6" creationId="{CFBFC509-8B24-479D-8C60-EE4E579060B4}"/>
          </ac:picMkLst>
        </pc:picChg>
        <pc:picChg chg="add 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8" creationId="{50B9AFF2-80F5-4A33-A0F1-59F031153485}"/>
          </ac:picMkLst>
        </pc:picChg>
        <pc:picChg chg="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9" creationId="{5AD46D75-A1A9-4D5B-B7AC-A2E50B8C4D1E}"/>
          </ac:picMkLst>
        </pc:picChg>
        <pc:picChg chg="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11" creationId="{44325212-E3BD-45C5-9526-C2B722FCBC39}"/>
          </ac:picMkLst>
        </pc:picChg>
        <pc:picChg chg="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13" creationId="{904DA01D-B16A-48D3-A1C8-19DA3DF0A37F}"/>
          </ac:picMkLst>
        </pc:picChg>
        <pc:picChg chg="add del mod">
          <ac:chgData name="Adrien Gruson" userId="56f094d6de07cb9c" providerId="LiveId" clId="{CB811C10-48D2-46AD-905D-6FBF919B9317}" dt="2021-06-24T02:20:44.517" v="2168" actId="478"/>
          <ac:picMkLst>
            <pc:docMk/>
            <pc:sldMk cId="2437088117" sldId="310"/>
            <ac:picMk id="16" creationId="{EA072272-6C29-41B2-AB20-2EAE70F0671B}"/>
          </ac:picMkLst>
        </pc:picChg>
        <pc:picChg chg="add mod topLvl modCrop">
          <ac:chgData name="Adrien Gruson" userId="56f094d6de07cb9c" providerId="LiveId" clId="{CB811C10-48D2-46AD-905D-6FBF919B9317}" dt="2021-06-24T02:23:11.105" v="2222" actId="164"/>
          <ac:picMkLst>
            <pc:docMk/>
            <pc:sldMk cId="2437088117" sldId="310"/>
            <ac:picMk id="19" creationId="{6E88E555-6CD6-41B2-B5A1-05C87F285DB8}"/>
          </ac:picMkLst>
        </pc:picChg>
      </pc:sldChg>
      <pc:sldChg chg="addSp delSp modSp add del mod modTransition setBg addCm delCm">
        <pc:chgData name="Adrien Gruson" userId="56f094d6de07cb9c" providerId="LiveId" clId="{CB811C10-48D2-46AD-905D-6FBF919B9317}" dt="2021-06-24T02:46:51.357" v="2515" actId="47"/>
        <pc:sldMkLst>
          <pc:docMk/>
          <pc:sldMk cId="736095039" sldId="311"/>
        </pc:sldMkLst>
        <pc:spChg chg="add del mod">
          <ac:chgData name="Adrien Gruson" userId="56f094d6de07cb9c" providerId="LiveId" clId="{CB811C10-48D2-46AD-905D-6FBF919B9317}" dt="2021-06-24T02:45:46.374" v="2498" actId="478"/>
          <ac:spMkLst>
            <pc:docMk/>
            <pc:sldMk cId="736095039" sldId="311"/>
            <ac:spMk id="2" creationId="{27329631-4916-4F53-9E08-0A50FF9A761A}"/>
          </ac:spMkLst>
        </pc:spChg>
        <pc:spChg chg="add del mod">
          <ac:chgData name="Adrien Gruson" userId="56f094d6de07cb9c" providerId="LiveId" clId="{CB811C10-48D2-46AD-905D-6FBF919B9317}" dt="2021-06-24T02:43:26.910" v="2464" actId="478"/>
          <ac:spMkLst>
            <pc:docMk/>
            <pc:sldMk cId="736095039" sldId="311"/>
            <ac:spMk id="13" creationId="{0E4C1CEB-0E9B-49B7-8DCB-49DD9656401D}"/>
          </ac:spMkLst>
        </pc:spChg>
        <pc:spChg chg="add del mod">
          <ac:chgData name="Adrien Gruson" userId="56f094d6de07cb9c" providerId="LiveId" clId="{CB811C10-48D2-46AD-905D-6FBF919B9317}" dt="2021-06-24T02:44:06.814" v="2475" actId="478"/>
          <ac:spMkLst>
            <pc:docMk/>
            <pc:sldMk cId="736095039" sldId="311"/>
            <ac:spMk id="14" creationId="{A9980557-C4E3-41E2-9D39-06C5B9B836B6}"/>
          </ac:spMkLst>
        </pc:spChg>
        <pc:spChg chg="add del mod">
          <ac:chgData name="Adrien Gruson" userId="56f094d6de07cb9c" providerId="LiveId" clId="{CB811C10-48D2-46AD-905D-6FBF919B9317}" dt="2021-06-24T02:45:46.763" v="2499" actId="478"/>
          <ac:spMkLst>
            <pc:docMk/>
            <pc:sldMk cId="736095039" sldId="311"/>
            <ac:spMk id="18" creationId="{45CBF28F-D174-43AC-ACB3-7888EFC288BC}"/>
          </ac:spMkLst>
        </pc:spChg>
        <pc:grpChg chg="del">
          <ac:chgData name="Adrien Gruson" userId="56f094d6de07cb9c" providerId="LiveId" clId="{CB811C10-48D2-46AD-905D-6FBF919B9317}" dt="2021-06-24T02:42:55.775" v="2457" actId="165"/>
          <ac:grpSpMkLst>
            <pc:docMk/>
            <pc:sldMk cId="736095039" sldId="311"/>
            <ac:grpSpMk id="11" creationId="{0636C511-38B8-47B8-BD65-E389A09A0783}"/>
          </ac:grpSpMkLst>
        </pc:grpChg>
        <pc:picChg chg="add del mod topLvl modCrop">
          <ac:chgData name="Adrien Gruson" userId="56f094d6de07cb9c" providerId="LiveId" clId="{CB811C10-48D2-46AD-905D-6FBF919B9317}" dt="2021-06-24T02:46:33.970" v="2509" actId="21"/>
          <ac:picMkLst>
            <pc:docMk/>
            <pc:sldMk cId="736095039" sldId="311"/>
            <ac:picMk id="8" creationId="{2B8EB0D3-06D4-4808-8D25-4DBE29A4E37F}"/>
          </ac:picMkLst>
        </pc:picChg>
        <pc:picChg chg="add del mod topLvl modCrop">
          <ac:chgData name="Adrien Gruson" userId="56f094d6de07cb9c" providerId="LiveId" clId="{CB811C10-48D2-46AD-905D-6FBF919B9317}" dt="2021-06-24T02:46:33.970" v="2509" actId="21"/>
          <ac:picMkLst>
            <pc:docMk/>
            <pc:sldMk cId="736095039" sldId="311"/>
            <ac:picMk id="10" creationId="{1EE8E661-6C66-4C5C-B26B-FD781FB9CCCB}"/>
          </ac:picMkLst>
        </pc:picChg>
        <pc:picChg chg="add del mod">
          <ac:chgData name="Adrien Gruson" userId="56f094d6de07cb9c" providerId="LiveId" clId="{CB811C10-48D2-46AD-905D-6FBF919B9317}" dt="2021-06-24T02:44:04.998" v="2474" actId="478"/>
          <ac:picMkLst>
            <pc:docMk/>
            <pc:sldMk cId="736095039" sldId="311"/>
            <ac:picMk id="15" creationId="{11680EA8-775A-4990-8283-7662A3146581}"/>
          </ac:picMkLst>
        </pc:picChg>
        <pc:picChg chg="mod">
          <ac:chgData name="Adrien Gruson" userId="56f094d6de07cb9c" providerId="LiveId" clId="{CB811C10-48D2-46AD-905D-6FBF919B9317}" dt="2021-06-24T02:45:07.894" v="2491"/>
          <ac:picMkLst>
            <pc:docMk/>
            <pc:sldMk cId="736095039" sldId="311"/>
            <ac:picMk id="19" creationId="{57649E9A-11A2-4146-A4A3-27DFA4583E94}"/>
          </ac:picMkLst>
        </pc:picChg>
        <pc:picChg chg="mod">
          <ac:chgData name="Adrien Gruson" userId="56f094d6de07cb9c" providerId="LiveId" clId="{CB811C10-48D2-46AD-905D-6FBF919B9317}" dt="2021-06-24T02:45:07.302" v="2490"/>
          <ac:picMkLst>
            <pc:docMk/>
            <pc:sldMk cId="736095039" sldId="311"/>
            <ac:picMk id="21" creationId="{AF37FC87-56FF-4016-810D-BCB43CA982F2}"/>
          </ac:picMkLst>
        </pc:picChg>
      </pc:sldChg>
      <pc:sldChg chg="add del">
        <pc:chgData name="Adrien Gruson" userId="56f094d6de07cb9c" providerId="LiveId" clId="{CB811C10-48D2-46AD-905D-6FBF919B9317}" dt="2021-06-24T02:46:29.546" v="2508" actId="47"/>
        <pc:sldMkLst>
          <pc:docMk/>
          <pc:sldMk cId="3312939561" sldId="3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FD9D4-4082-4C25-8B9A-55F3B327E1E0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7D638-9FAB-412A-A7C1-EF68CDEDB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5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Hi I</a:t>
            </a:r>
            <a:r>
              <a:rPr lang="en-US" dirty="0"/>
              <a:t>’m Keven Villeneuve and I will be presenting our work “Practical product sampling for single scattering in Media”.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8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reformulating the problem into the angular domain, the distance fall-off factor moves out of the integral.</a:t>
            </a:r>
          </a:p>
          <a:p>
            <a:r>
              <a:rPr lang="en-US" dirty="0"/>
              <a:t>Meaning that this term will be importance sampled just by doing this transformation.</a:t>
            </a:r>
          </a:p>
          <a:p>
            <a:endParaRPr lang="en-US" dirty="0"/>
          </a:p>
          <a:p>
            <a:r>
              <a:rPr lang="en-US" dirty="0"/>
              <a:t>The sampling problem can then be simply seen as sampling an angle (theta) along the ray instead of a distance (t).</a:t>
            </a:r>
          </a:p>
          <a:p>
            <a:endParaRPr lang="en-US" dirty="0"/>
          </a:p>
          <a:p>
            <a:r>
              <a:rPr lang="en-US" dirty="0"/>
              <a:t>The angle is referenced from the light source and goes on either side of the ray.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Kulla</a:t>
            </a:r>
            <a:r>
              <a:rPr lang="en-US" dirty="0"/>
              <a:t> and colleagues [KF12] propose to sample this angle uniformly between </a:t>
            </a:r>
            <a:r>
              <a:rPr lang="en-US" dirty="0" err="1"/>
              <a:t>thetaMin</a:t>
            </a:r>
            <a:r>
              <a:rPr lang="en-US" dirty="0"/>
              <a:t> and </a:t>
            </a:r>
            <a:r>
              <a:rPr lang="en-US" dirty="0" err="1"/>
              <a:t>thetaMax</a:t>
            </a:r>
            <a:r>
              <a:rPr lang="en-US" dirty="0"/>
              <a:t>, the beginning and end of the ray in the medium.</a:t>
            </a:r>
          </a:p>
          <a:p>
            <a:endParaRPr lang="en-US" dirty="0"/>
          </a:p>
          <a:p>
            <a:r>
              <a:rPr lang="en-US" dirty="0"/>
              <a:t>The resulting scheme is simple and completely analytical, making it a practical solution that can be easily integrated into industrial path tracers.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order to account for the case where the light source is back-facing the ray, </a:t>
            </a:r>
          </a:p>
          <a:p>
            <a:r>
              <a:rPr lang="en-US"/>
              <a:t>we can change the integration domain to exclude the regions where the light source does not contribute.</a:t>
            </a:r>
          </a:p>
          <a:p>
            <a:endParaRPr lang="en-US"/>
          </a:p>
          <a:p>
            <a:r>
              <a:rPr lang="en-US"/>
              <a:t>These new integration bounds can be computed based on where the light source’s normal (N) hits the ray (w).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40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work we propose to extend </a:t>
            </a:r>
            <a:r>
              <a:rPr lang="en-US" dirty="0" err="1"/>
              <a:t>equi</a:t>
            </a:r>
            <a:r>
              <a:rPr lang="en-US" dirty="0"/>
              <a:t>-angular sampling [KF12] to account for the full geometric term by also including the cosine foreshortening term.</a:t>
            </a:r>
          </a:p>
          <a:p>
            <a:endParaRPr lang="en-US" dirty="0"/>
          </a:p>
          <a:p>
            <a:r>
              <a:rPr lang="en-US" dirty="0"/>
              <a:t>Like </a:t>
            </a:r>
            <a:r>
              <a:rPr lang="en-US" dirty="0" err="1"/>
              <a:t>equi</a:t>
            </a:r>
            <a:r>
              <a:rPr lang="en-US" dirty="0"/>
              <a:t>-angular sampling [KF12] we use the angular domain to implicitly importance sample the distance fall-off term.</a:t>
            </a:r>
          </a:p>
          <a:p>
            <a:endParaRPr lang="en-US" dirty="0"/>
          </a:p>
          <a:p>
            <a:r>
              <a:rPr lang="en-US" dirty="0"/>
              <a:t>In contrast, we sample an angle proportionally to the cosine term between the normal of the light source and </a:t>
            </a:r>
            <a:r>
              <a:rPr lang="en-US"/>
              <a:t>the ray.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2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design this new importance sampling scheme, we must first parametrize the cosine foreshortening term as a function of the angle (theta).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Notice the plane containing the ray (w) and the light source’s perpendicular distance on the ray (h).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Since the angle (theta) is referenced from (h), in this plane each components of the vector along the angle (theta) is simply the cosine and sinus of this angle.</a:t>
            </a:r>
          </a:p>
          <a:p>
            <a:endParaRPr lang="en-US"/>
          </a:p>
          <a:p>
            <a:r>
              <a:rPr lang="en-US"/>
              <a:t>The normal can be transformed to this plane by doing a projection of each of its components along (h) and (w).</a:t>
            </a:r>
          </a:p>
          <a:p>
            <a:endParaRPr lang="en-US"/>
          </a:p>
          <a:p>
            <a:r>
              <a:rPr lang="en-US"/>
              <a:t>We can then compute the cosine foreshortening term that we are looking for as the dot product between the vectors (theta) and (</a:t>
            </a:r>
            <a:r>
              <a:rPr lang="en-US" err="1"/>
              <a:t>n_perp</a:t>
            </a:r>
            <a:r>
              <a:rPr lang="en-US"/>
              <a:t>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1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this step, we derive the new sampling scheme using the so called “inversion method”.</a:t>
            </a:r>
          </a:p>
          <a:p>
            <a:endParaRPr lang="en-US" dirty="0"/>
          </a:p>
          <a:p>
            <a:r>
              <a:rPr lang="en-US" dirty="0"/>
              <a:t>This method necessitates to:</a:t>
            </a:r>
          </a:p>
          <a:p>
            <a:pPr marL="0" indent="0">
              <a:buFontTx/>
              <a:buNone/>
            </a:pPr>
            <a:r>
              <a:rPr lang="en-US" dirty="0"/>
              <a:t>- First *integrate* the desired PDF to compute the CDF</a:t>
            </a:r>
          </a:p>
          <a:p>
            <a:pPr marL="0" indent="0">
              <a:buFontTx/>
              <a:buNone/>
            </a:pPr>
            <a:r>
              <a:rPr lang="en-US" dirty="0"/>
              <a:t>- Normalize the PDF and CDF</a:t>
            </a:r>
          </a:p>
          <a:p>
            <a:r>
              <a:rPr lang="en-US" dirty="0"/>
              <a:t>- Finally, the CDF must be *inverted* to be able to sample from the target PDF</a:t>
            </a:r>
          </a:p>
          <a:p>
            <a:endParaRPr lang="en-US" dirty="0"/>
          </a:p>
          <a:p>
            <a:r>
              <a:rPr lang="en-US" dirty="0"/>
              <a:t>In our case, the resulting PDF can be analytically integrated and inverted.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a,b,c,d</a:t>
            </a:r>
            <a:r>
              <a:rPr lang="en-US" dirty="0">
                <a:cs typeface="Calibri"/>
              </a:rPr>
              <a:t> are constants that depend on the light source’s normal and the ray direction.</a:t>
            </a:r>
          </a:p>
          <a:p>
            <a:r>
              <a:rPr lang="en-US" dirty="0">
                <a:cs typeface="Calibri"/>
              </a:rPr>
              <a:t>Xi is a random number from a uniform distribution between 0 and 1.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inverse CDF has 2 solutions, only one of them is valid for any given situation,</a:t>
            </a:r>
          </a:p>
          <a:p>
            <a:r>
              <a:rPr lang="en-US" dirty="0">
                <a:cs typeface="Calibri"/>
              </a:rPr>
              <a:t>the one that is between </a:t>
            </a:r>
            <a:r>
              <a:rPr lang="en-US" dirty="0" err="1">
                <a:cs typeface="Calibri"/>
              </a:rPr>
              <a:t>thetaMin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thetaMax</a:t>
            </a:r>
            <a:r>
              <a:rPr lang="en-US" dirty="0">
                <a:cs typeface="Calibri"/>
              </a:rPr>
              <a:t>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14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now show some results of this method.</a:t>
            </a:r>
          </a:p>
          <a:p>
            <a:r>
              <a:rPr lang="en-US"/>
              <a:t>First in a simple scene composed of a single point-normal light oriented up in an isotropic medium.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inset shows the SMAPE error against </a:t>
            </a:r>
            <a:r>
              <a:rPr lang="en-US" err="1">
                <a:cs typeface="Calibri"/>
              </a:rPr>
              <a:t>equi</a:t>
            </a:r>
            <a:r>
              <a:rPr lang="en-US">
                <a:cs typeface="Calibri"/>
              </a:rPr>
              <a:t>-angular sampling on the left.</a:t>
            </a:r>
          </a:p>
          <a:p>
            <a:endParaRPr lang="en-US"/>
          </a:p>
          <a:p>
            <a:r>
              <a:rPr lang="en-US"/>
              <a:t>We can see that our method outperforms </a:t>
            </a:r>
            <a:r>
              <a:rPr lang="en-US" err="1"/>
              <a:t>equi</a:t>
            </a:r>
            <a:r>
              <a:rPr lang="en-US"/>
              <a:t>-angular sampling at equal time.</a:t>
            </a:r>
          </a:p>
          <a:p>
            <a:r>
              <a:rPr lang="en-US"/>
              <a:t>In this situation the only remaining noise is caused by the transmittance factors.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5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a more complex scene with a mesh light such as this one, we get noticeable variance reduction compared to </a:t>
            </a:r>
            <a:r>
              <a:rPr lang="en-US" err="1"/>
              <a:t>equi</a:t>
            </a:r>
            <a:r>
              <a:rPr lang="en-US"/>
              <a:t>-angular sampling.</a:t>
            </a:r>
          </a:p>
          <a:p>
            <a:r>
              <a:rPr lang="en-US"/>
              <a:t>Especially around the light source where the cosine factor has more impact.</a:t>
            </a:r>
          </a:p>
          <a:p>
            <a:endParaRPr lang="en-US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 panose="020F0502020204030204"/>
              </a:rPr>
              <a:t>To better visualize the improvement … we can visualize the SMAPE error map.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0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Once again we see that our method converges faster than </a:t>
            </a:r>
            <a:r>
              <a:rPr lang="en-US" err="1">
                <a:cs typeface="Calibri" panose="020F0502020204030204"/>
              </a:rPr>
              <a:t>equi</a:t>
            </a:r>
            <a:r>
              <a:rPr lang="en-US">
                <a:cs typeface="Calibri" panose="020F0502020204030204"/>
              </a:rPr>
              <a:t>-angular sampling.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/>
              <a:t>Note that we use Adaptive Tree Splitting with a splitting factor of 0.04 in order to reduce the sources of noise as much as possible.</a:t>
            </a:r>
          </a:p>
          <a:p>
            <a:r>
              <a:rPr lang="en-US"/>
              <a:t>These images were rendered at 1 sample per pixel with anti-aliasing disabled.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We will now see how to importance sample the other terms of the volume rendering equation.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72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Similarly to the cosine term, we parametrize the phase function in the angular domain.</a:t>
            </a:r>
          </a:p>
          <a:p>
            <a:r>
              <a:rPr lang="en-US">
                <a:cs typeface="Calibri"/>
              </a:rPr>
              <a:t>This is trivial to do since the phase function is already a function of an angle.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 use HG here for the anisotropic phase function.</a:t>
            </a:r>
          </a:p>
          <a:p>
            <a:r>
              <a:rPr lang="en-US">
                <a:cs typeface="Calibri"/>
              </a:rPr>
              <a:t>The relation between the angle theta and the angle from the phase function is theta + pi/2 as can be seen on this diagram.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3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goal of our work is to render exciting and wonderful images like these more efficiently, by getting rid of the noise as much as possible.</a:t>
            </a:r>
          </a:p>
          <a:p>
            <a:endParaRPr lang="en-US" dirty="0"/>
          </a:p>
          <a:p>
            <a:r>
              <a:rPr lang="en-US" dirty="0"/>
              <a:t>While producing beautiful images, volumetric rendering can get quite complicated.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Light is affected by the medium, which means that contrary to surfaces rendering, we need to integrate the contribution of the light source along the ray, which is very expensive.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6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transmittance T(theta) can also be easily transformed to the angular domain by doing a little bit of trigonometry.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6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Unfortunately, both transmittance and phase function cannot be integrated analytically, so we cannot use the inversion method as is.</a:t>
            </a:r>
          </a:p>
          <a:p>
            <a:endParaRPr lang="en-US"/>
          </a:p>
          <a:p>
            <a:r>
              <a:rPr lang="en-US"/>
              <a:t>Our solution is to approximate these terms using a polynomial approximation.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solution to integral of polynomials is simple and well known.</a:t>
            </a:r>
          </a:p>
          <a:p>
            <a:r>
              <a:rPr lang="en-US">
                <a:cs typeface="Calibri"/>
              </a:rPr>
              <a:t>It is also often the case that the CDF cannot be inverted analytically, one then resolves to using numerical root finding methods such as Newton-Raphson.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97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our work we choose to explore the use of Taylor series expansion to obtain a polynomial of order n that can be integrated.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Since it is a polynomial, the CDF is straightforward but not the inverse. For the inverse we use numerical inversion.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curve in blue is the reference function while the curve in orange is the Taylor approximation.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our case we find that an order 6 provides the best tradeoff between accuracy and computation time.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You can see on the figure that the approximation gets worse as we get away from the expansion point.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In some situations, the Taylor expansion can overshoot so badly that the PDF becomes negative, which makes it invalid to be used in a Monte Carlo estimator.</a:t>
            </a:r>
          </a:p>
          <a:p>
            <a:endParaRPr lang="en-US" dirty="0"/>
          </a:p>
          <a:p>
            <a:r>
              <a:rPr lang="en-US" dirty="0"/>
              <a:t>To be valid a PDF must not be negative and should not go to 0 when the function is not 0.</a:t>
            </a:r>
          </a:p>
          <a:p>
            <a:endParaRPr lang="en-US" dirty="0"/>
          </a:p>
          <a:p>
            <a:r>
              <a:rPr lang="en-US" dirty="0"/>
              <a:t>Thankfully, it only happens in a very particular region of the function.</a:t>
            </a:r>
          </a:p>
          <a:p>
            <a:endParaRPr lang="en-US" dirty="0"/>
          </a:p>
          <a:p>
            <a:r>
              <a:rPr lang="en-US" dirty="0"/>
              <a:t>To resolve this issue, we clamp our Taylor expansion beyond a certain angle (</a:t>
            </a:r>
            <a:r>
              <a:rPr lang="en-US" dirty="0" err="1"/>
              <a:t>theta_clamp</a:t>
            </a:r>
            <a:r>
              <a:rPr lang="en-US" dirty="0"/>
              <a:t>),</a:t>
            </a:r>
          </a:p>
          <a:p>
            <a:r>
              <a:rPr lang="en-US" dirty="0"/>
              <a:t>This angle is a function fitted on the PDF of the function.</a:t>
            </a:r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altLang="zh-CN" dirty="0"/>
              <a:t>lease se</a:t>
            </a:r>
            <a:r>
              <a:rPr lang="en-CA" altLang="zh-CN" dirty="0"/>
              <a:t>e the paper for more details.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some situations, the Taylor expansion can overshoot so badly that the PDF becomes negative, which makes it invalid to be used in a Monte Carlo estimator.</a:t>
            </a:r>
          </a:p>
          <a:p>
            <a:endParaRPr lang="en-US" dirty="0"/>
          </a:p>
          <a:p>
            <a:r>
              <a:rPr lang="en-US" dirty="0"/>
              <a:t>To be valid a PDF must not be negative and should not go to 0 when the function is not 0.</a:t>
            </a:r>
          </a:p>
          <a:p>
            <a:endParaRPr lang="en-US" dirty="0"/>
          </a:p>
          <a:p>
            <a:r>
              <a:rPr lang="en-US" dirty="0"/>
              <a:t>Thankfully, as this plot shows in red, it only happens in a very particular region of the function.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figure represents the PDF of the Taylor expansion of a given term, on the top row transmittance and on the bottom the Phase function.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zone in red is where the PDF is negative.</a:t>
            </a:r>
          </a:p>
          <a:p>
            <a:endParaRPr lang="en-US" dirty="0"/>
          </a:p>
          <a:p>
            <a:r>
              <a:rPr lang="en-US" dirty="0"/>
              <a:t>The X axis is the angle between the light normal and the ray.</a:t>
            </a:r>
          </a:p>
          <a:p>
            <a:r>
              <a:rPr lang="en-US" dirty="0"/>
              <a:t>For the top row, the Y axis is the distance between the light and a point on the ray.</a:t>
            </a:r>
          </a:p>
          <a:p>
            <a:r>
              <a:rPr lang="en-US" dirty="0"/>
              <a:t>While for the bottom row it is the phase function angle.</a:t>
            </a:r>
          </a:p>
          <a:p>
            <a:endParaRPr lang="en-US" dirty="0"/>
          </a:p>
          <a:p>
            <a:r>
              <a:rPr lang="en-US" dirty="0"/>
              <a:t>To resolve this issue, we clamp our Taylor expansion beyond a certain angle (</a:t>
            </a:r>
            <a:r>
              <a:rPr lang="en-US" dirty="0" err="1"/>
              <a:t>theta_clamp</a:t>
            </a:r>
            <a:r>
              <a:rPr lang="en-US" dirty="0"/>
              <a:t>),</a:t>
            </a:r>
          </a:p>
          <a:p>
            <a:r>
              <a:rPr lang="en-US" dirty="0"/>
              <a:t>This angle is a function fitted on this plot and can be seen as a dashed curve on the figure.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8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On this slide, we show a comparison between this technique and </a:t>
            </a:r>
            <a:r>
              <a:rPr lang="en-US" err="1">
                <a:cs typeface="Calibri"/>
              </a:rPr>
              <a:t>equi</a:t>
            </a:r>
            <a:r>
              <a:rPr lang="en-US">
                <a:cs typeface="Calibri"/>
              </a:rPr>
              <a:t>-angular sampling at equal-time.</a:t>
            </a:r>
          </a:p>
          <a:p>
            <a:r>
              <a:rPr lang="en-US">
                <a:cs typeface="Calibri"/>
              </a:rPr>
              <a:t>The figure on the right, rendered using our method is practically converged.</a:t>
            </a:r>
          </a:p>
          <a:p>
            <a:r>
              <a:rPr lang="en-US">
                <a:cs typeface="Calibri"/>
              </a:rPr>
              <a:t>The only noise left comes from the error in the approximation of the Transmittance terms.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56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now have all the tools to importance sample the product of the geometric term N(theta) with the Taylor expansion T of a given function such as Transmittance or Phase Function.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 integrate the PDF or our Taylor product to obtain the CDF.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The CDF is a polynomial of high order and thus cannot be inverted analytically so we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default to use the Newton-Raphson method to sample from the target PDF.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Our newton solver only requires a few iterations (3-4) to converge to a solution on this CDF.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7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previous results we have shown for the point-normal light scene where we only sample with our analytical point normal scheme.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43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here this is the results with our approximate product of the </a:t>
            </a:r>
            <a:r>
              <a:rPr lang="en-US" err="1"/>
              <a:t>taylor</a:t>
            </a:r>
            <a:r>
              <a:rPr lang="en-US"/>
              <a:t> expansion of the transmittance and the point normal.</a:t>
            </a:r>
          </a:p>
          <a:p>
            <a:r>
              <a:rPr lang="en-US"/>
              <a:t>We can see that most of the noise disappears.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1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the buddha scene we obtain substantial variance reduction compared to </a:t>
            </a:r>
            <a:r>
              <a:rPr lang="en-US" err="1"/>
              <a:t>equi</a:t>
            </a:r>
            <a:r>
              <a:rPr lang="en-US"/>
              <a:t>-angular sampling as well.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1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remaining question is how we sample the product of all the terms together.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potential solution is to do the Taylor expansion of the product of the transmittance and phase function, however this require a higher order polynomial.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 more practical solution is to use the idea developed by Hart and colleagues in 2020 inside their practical product sampling.</a:t>
            </a:r>
          </a:p>
          <a:p>
            <a:r>
              <a:rPr lang="en-US" dirty="0">
                <a:cs typeface="Calibri"/>
              </a:rPr>
              <a:t>In this paper the authors propose to transform an initial random number using a Bezier warp.</a:t>
            </a:r>
          </a:p>
          <a:p>
            <a:r>
              <a:rPr lang="en-US" dirty="0">
                <a:cs typeface="Calibri"/>
              </a:rPr>
              <a:t>This new random number xi prime is then used to do our approximate product like shown just before.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With this approach, we can, for example use a Bezier warp to model the phase function and handle the two-remaining terms with our technique.</a:t>
            </a:r>
          </a:p>
          <a:p>
            <a:r>
              <a:rPr lang="en-US" dirty="0">
                <a:cs typeface="Calibri"/>
              </a:rPr>
              <a:t>Or we could use the transmittance as a warp.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choice of which term to use in the warp depends on how strong the transmittance term is compared to the phase function one.</a:t>
            </a:r>
          </a:p>
          <a:p>
            <a:r>
              <a:rPr lang="en-US" dirty="0">
                <a:cs typeface="Calibri"/>
              </a:rPr>
              <a:t>For now we pick the one that works the best in practice.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problem is challenging even in a much simpler scene such as this one, where a single point light scatters in a homogeneous medium.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23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On these equal-time renders, we can see that variance is significantly reduced in both scenes when we use our method that takes into account all terms of the volume rendering equation.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5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Finally, we show results on another scene which contains a mesh light in a dense homogeneous medium.</a:t>
            </a:r>
          </a:p>
          <a:p>
            <a:r>
              <a:rPr lang="en-US"/>
              <a:t>In this scene, all three terms of the volume rendering equation have great impact on the illumination of the scene.</a:t>
            </a:r>
          </a:p>
          <a:p>
            <a:endParaRPr lang="en-US"/>
          </a:p>
          <a:p>
            <a:r>
              <a:rPr lang="en-US"/>
              <a:t>Our product sampling technique on the right performs the best.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6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summary</a:t>
            </a:r>
          </a:p>
          <a:p>
            <a:r>
              <a:rPr lang="en-US" dirty="0">
                <a:cs typeface="Calibri"/>
              </a:rPr>
              <a:t>- we have developed a new analytical importance sampling method to sample the cosine foreshortening term and the distance fall-off of a point-normal light inside an homogeneous medium.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we’ve also seen how Taylor expansion can be used as an alternative to Bezier warps to do product sampling.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we have derived an approximate sampling scheme to sample the product of all the terms in the rendering equation using warp composition.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Interesting future work includes</a:t>
            </a:r>
          </a:p>
          <a:p>
            <a:pPr marL="171450" indent="-171450">
              <a:buFontTx/>
              <a:buChar char="-"/>
            </a:pPr>
            <a:r>
              <a:rPr lang="en-US" dirty="0">
                <a:cs typeface="Calibri"/>
              </a:rPr>
              <a:t>specialization to planar lights, or mesh lights</a:t>
            </a:r>
          </a:p>
          <a:p>
            <a:pPr marL="171450" indent="-171450">
              <a:buFontTx/>
              <a:buChar char="-"/>
            </a:pPr>
            <a:r>
              <a:rPr lang="en-US" dirty="0">
                <a:cs typeface="Calibri"/>
              </a:rPr>
              <a:t>or even extending our method to heterogeneous media.</a:t>
            </a:r>
          </a:p>
          <a:p>
            <a:pPr marL="171450" indent="-171450">
              <a:buFontTx/>
              <a:buChar char="-"/>
            </a:pPr>
            <a:r>
              <a:rPr lang="en-US" dirty="0">
                <a:cs typeface="Calibri"/>
              </a:rPr>
              <a:t>But also handling refractive medium boundaries since we assume that we can easily construct a path that connects the light to the sampled point.</a:t>
            </a:r>
          </a:p>
          <a:p>
            <a:pPr marL="0" indent="0">
              <a:buFontTx/>
              <a:buNone/>
            </a:pPr>
            <a:endParaRPr lang="en-US" dirty="0">
              <a:cs typeface="Calibri"/>
            </a:endParaRPr>
          </a:p>
          <a:p>
            <a:pPr marL="0" indent="0">
              <a:buFontTx/>
              <a:buNone/>
            </a:pPr>
            <a:r>
              <a:rPr lang="en-US" dirty="0">
                <a:cs typeface="Calibri"/>
              </a:rPr>
              <a:t>This concludes our talk</a:t>
            </a:r>
            <a:r>
              <a:rPr lang="en-US">
                <a:cs typeface="Calibri"/>
              </a:rPr>
              <a:t>, thanks </a:t>
            </a:r>
            <a:r>
              <a:rPr lang="en-US" dirty="0">
                <a:cs typeface="Calibri"/>
              </a:rPr>
              <a:t>for listening!</a:t>
            </a:r>
          </a:p>
          <a:p>
            <a:pPr marL="0" indent="0">
              <a:buFontTx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show how we can significantly improve this situation using our method.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0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this work we focus on this much simpler context.</a:t>
            </a:r>
          </a:p>
          <a:p>
            <a:endParaRPr lang="en-US" dirty="0"/>
          </a:p>
          <a:p>
            <a:r>
              <a:rPr lang="en-US" dirty="0"/>
              <a:t>Without breaking generalization, we only consider the illumination of a point source directly scattering within a homogeneous media.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Here we assume that the light is inside the medium.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method can also be used for heterogeneous media as well but at the cost of more variance of course.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17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usually compute this integral using a Monte Carlo estimator.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efficiency of this estimator can be improved by using suitable importance sampling techniques to choose a distance along the ray.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Even in this simpler situation the variance can be caused by many different factors: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4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First the anisotropy of the phase function.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1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There is also the transmittance (from the camera ray and from the light source) which attenuates the light along the ray.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1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And finally there is the geometric term, with the distance fall-off and the cosine foreshortening on the light source.</a:t>
            </a:r>
          </a:p>
          <a:p>
            <a:pPr marL="0" indent="0">
              <a:buFontTx/>
              <a:buNone/>
            </a:pPr>
            <a:r>
              <a:rPr lang="en-US" dirty="0"/>
              <a:t>This term is represented by N in the equation.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efficient sampling solution should try to take into account all of those terms and this is what we attempt in our 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particular, we are interested in importance sampling the product of all those terms.</a:t>
            </a:r>
          </a:p>
          <a:p>
            <a:endParaRPr lang="en-US" dirty="0"/>
          </a:p>
          <a:p>
            <a:r>
              <a:rPr lang="en-US" dirty="0"/>
              <a:t>Previously </a:t>
            </a:r>
            <a:r>
              <a:rPr lang="en-US" dirty="0" err="1"/>
              <a:t>equi</a:t>
            </a:r>
            <a:r>
              <a:rPr lang="en-US" dirty="0"/>
              <a:t>-angular sampling [KF12] proposed to importance sample the distance fall-off of the geometric term.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7D638-9FAB-412A-A7C1-EF68CDEDB5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8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E71B-753B-44D0-A73B-5F840667B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F710-DB36-4407-A5BE-67377A30F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89B62-5A93-46F5-9E12-084B53D8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BDD-4A65-4D11-9E61-4C16EFC3D44E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55368-63D8-4996-B6CA-8FB48A2A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5ABC5-A8E0-4D13-BD14-817D4C12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2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86D4-6E99-4C73-A94C-59C400E0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73C2E-E6B1-4C97-A524-9F45D8276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67340-C2FC-4A97-968C-0BE34FBC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9626-059B-47A4-851A-2DC072764E37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65D36-0E71-470F-81D8-62BAA5A6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8DB28-265E-4800-9AF6-BABDA58A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8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D290F-2712-4202-912F-8D84D3A2BB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402E8-E7A4-44A9-B935-9CF6F7554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E20C1-AA22-478D-8964-3336B522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3717-9E3A-422E-A88A-524139F1D973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006E-94BC-455D-8C9D-397DF699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DFEE-1E6C-4239-8042-19B41335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1E2E-A996-42AC-9F9E-8BA924EE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94DF0-BB58-452D-A3E7-F2003BF80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B33F1-3CF2-4F89-B557-21549E5E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0993-3643-4531-9702-DF34CFDCE359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EC70C-FE6B-407F-99C9-A020A46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8A037-4345-408E-B5F9-9EE0BD54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5AA9A-2429-4914-A144-D70028CB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5EA46-C95C-46F8-B0B2-AB5E5247D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1AFD-8B61-4AB3-8CB0-51C4678B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F360-6C17-4CB2-8E8C-65B82232B1BF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1F5E5-682E-4F55-9EE1-5DCA8539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09D5F-BCAC-4538-B003-02DDF4B3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8D90-137F-493D-90F1-02D4C776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40C3-D27E-4C0C-9579-47DAE7AB1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E4432-6FAD-4206-9862-AEB18F9FF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F58CD-BD06-44CA-AB3C-5201BECC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8835-5EF4-4A02-9F3E-39A2532C46B5}" type="datetime1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8813D-1702-40BF-AC2C-89934C2D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C6883-34A8-4164-8808-46435D3F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295-7EC4-4940-B968-6D95501C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E5EA5-1C89-47DF-8050-62F83739F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95CD3-FE16-4D1D-B174-C808AAA4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72339C-1DD8-417D-AAC3-BF522FBF5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FEE76-1CEB-4AFC-92C3-7E3393DFA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B1C3F-48B8-49D4-8AFA-F2107EA1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4B0-9A0C-4625-B518-3D966547E281}" type="datetime1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5DF42-0C25-4759-B132-48D02DCA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784AFD-4355-482D-8A0C-5F920750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A3F9E-6EBA-4435-8156-9102E76D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AA274-DC3C-4668-A2A2-B3E104E0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795C-AB42-430E-9693-12B1615CEC61}" type="datetime1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363F3-1CA8-4558-825A-8E964179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A657A-713C-4B38-9303-E0228458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9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BD542-4ED1-40BE-855F-814A2EF1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15A-EA04-4E2E-8A9C-70A9A8F27129}" type="datetime1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EF774-3DC4-4711-9EB8-71141161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F3866-77A0-44EC-A73D-D39217C3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1ADF-F02D-4F85-9570-0AC167E6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724E9-1D96-4092-8BA8-E28C1E45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EAA83-F732-48DF-B4B0-F1FDFFEA6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FF2D5-4A8B-453A-8C79-CB1C78CB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3E5D-26AA-40D0-AD9B-0DA99655FB9A}" type="datetime1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9C546-591A-441C-BACE-4B5EA6EF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F72AF-5B25-45BE-98D1-3784F50D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4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4CA02-8A42-4A51-A7CD-32D43EA2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36C72-018B-4AD3-99FB-AE30340E5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12E50-0FE3-40FB-9850-CFBBEA71A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675A1-24B0-4A41-908C-3116153E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957A-8E30-4CAB-98BD-0F8AAFCE0855}" type="datetime1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9F546-468C-4DFD-9747-4F2C05FC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D78EA-CCBF-48B1-A771-7F64F07A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5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E1A8C-3182-4703-BEF4-5F72E79B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86008-A285-4F7F-A2B4-9E4904566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3D44A-CF69-47C7-8202-3A48DF7A9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CA6E2-9D6E-414E-A5AF-6D821D90A6BF}" type="datetime1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45196-137A-43F7-B01A-CEEB52050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5D2B3-58B8-4CFE-BE1C-CA2B718EA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0F37C-E7D7-4174-A0F0-D7F2CB9B8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14.svg"/><Relationship Id="rId4" Type="http://schemas.openxmlformats.org/officeDocument/2006/relationships/image" Target="../media/image30.png"/><Relationship Id="rId9" Type="http://schemas.openxmlformats.org/officeDocument/2006/relationships/image" Target="../media/image1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14.svg"/><Relationship Id="rId4" Type="http://schemas.openxmlformats.org/officeDocument/2006/relationships/image" Target="../media/image31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4.svg"/><Relationship Id="rId4" Type="http://schemas.openxmlformats.org/officeDocument/2006/relationships/image" Target="../media/image31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7.png"/><Relationship Id="rId4" Type="http://schemas.openxmlformats.org/officeDocument/2006/relationships/image" Target="../media/image8.jpe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7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1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80.png"/><Relationship Id="rId5" Type="http://schemas.openxmlformats.org/officeDocument/2006/relationships/image" Target="../media/image11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88.png"/><Relationship Id="rId5" Type="http://schemas.openxmlformats.org/officeDocument/2006/relationships/image" Target="../media/image19.svg"/><Relationship Id="rId10" Type="http://schemas.openxmlformats.org/officeDocument/2006/relationships/image" Target="../media/image87.png"/><Relationship Id="rId4" Type="http://schemas.openxmlformats.org/officeDocument/2006/relationships/image" Target="../media/image11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8.jpeg"/><Relationship Id="rId10" Type="http://schemas.openxmlformats.org/officeDocument/2006/relationships/image" Target="../media/image69.jpeg"/><Relationship Id="rId4" Type="http://schemas.openxmlformats.org/officeDocument/2006/relationships/image" Target="../media/image16.jpe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7.png"/><Relationship Id="rId4" Type="http://schemas.openxmlformats.org/officeDocument/2006/relationships/image" Target="../media/image8.jpeg"/><Relationship Id="rId9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66.png"/><Relationship Id="rId5" Type="http://schemas.openxmlformats.org/officeDocument/2006/relationships/image" Target="../media/image22.jpeg"/><Relationship Id="rId10" Type="http://schemas.openxmlformats.org/officeDocument/2006/relationships/image" Target="../media/image37.png"/><Relationship Id="rId4" Type="http://schemas.openxmlformats.org/officeDocument/2006/relationships/image" Target="../media/image20.jpeg"/><Relationship Id="rId9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7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sv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125.png"/><Relationship Id="rId5" Type="http://schemas.openxmlformats.org/officeDocument/2006/relationships/image" Target="../media/image73.jpeg"/><Relationship Id="rId10" Type="http://schemas.openxmlformats.org/officeDocument/2006/relationships/image" Target="../media/image76.jpeg"/><Relationship Id="rId4" Type="http://schemas.openxmlformats.org/officeDocument/2006/relationships/image" Target="../media/image72.jpeg"/><Relationship Id="rId9" Type="http://schemas.openxmlformats.org/officeDocument/2006/relationships/image" Target="../media/image75.jpeg"/><Relationship Id="rId1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134.png"/><Relationship Id="rId4" Type="http://schemas.openxmlformats.org/officeDocument/2006/relationships/image" Target="../media/image78.jpeg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8.jpeg"/><Relationship Id="rId4" Type="http://schemas.openxmlformats.org/officeDocument/2006/relationships/image" Target="../media/image6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14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D3D2-A62B-4FBB-B081-E4768B093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Practical product sampling for single scattering in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F3B17-A592-463C-87B1-09E5A3E84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Keven Villeneuve, Adrien Gruson, Iliyan Georgiev, Derek Nowrouzezahrai</a:t>
            </a:r>
          </a:p>
        </p:txBody>
      </p:sp>
      <p:pic>
        <p:nvPicPr>
          <p:cNvPr id="8" name="Picture 7" descr="A red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62463E13-3288-4316-84A4-771F0CE6B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44" y="5048681"/>
            <a:ext cx="3881535" cy="1256465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B14A512E-C12A-467E-9706-D33A3436D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67" y="5291152"/>
            <a:ext cx="4831438" cy="8076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92C30-A708-4360-9C64-1469B8F5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C0F37C-E7D7-4174-A0F0-D7F2CB9B8F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89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C5C6E8F-B209-4494-87E4-63CCDDBD6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58" y="2768897"/>
            <a:ext cx="4573401" cy="2801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Related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Equi</a:t>
            </a:r>
            <a:r>
              <a:rPr lang="en-US" sz="2400" dirty="0"/>
              <a:t>-angular Sampling [</a:t>
            </a:r>
            <a:r>
              <a:rPr lang="en-US" sz="2400" dirty="0" err="1"/>
              <a:t>Kulla</a:t>
            </a:r>
            <a:r>
              <a:rPr lang="en-US" sz="2400" dirty="0"/>
              <a:t> et Fajardo 2012]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C034A-E7A8-4E36-B79F-B94A2327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4C45A-9CD5-45ED-A4EB-CACDF2FBAE1E}"/>
                  </a:ext>
                </a:extLst>
              </p:cNvPr>
              <p:cNvSpPr txBox="1"/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4C45A-9CD5-45ED-A4EB-CACDF2FB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17D44-3AD0-48C0-BB3C-57A6188263FE}"/>
                  </a:ext>
                </a:extLst>
              </p:cNvPr>
              <p:cNvSpPr txBox="1"/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17D44-3AD0-48C0-BB3C-57A618826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ED1B0-1CBD-4DCC-938E-FB2C2A2808DB}"/>
                  </a:ext>
                </a:extLst>
              </p:cNvPr>
              <p:cNvSpPr txBox="1"/>
              <p:nvPr/>
            </p:nvSpPr>
            <p:spPr>
              <a:xfrm>
                <a:off x="921841" y="5178568"/>
                <a:ext cx="3173882" cy="882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ED1B0-1CBD-4DCC-938E-FB2C2A280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41" y="5178568"/>
                <a:ext cx="3173882" cy="882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2F8615-2F79-439A-AFB9-43CB420D6ACD}"/>
              </a:ext>
            </a:extLst>
          </p:cNvPr>
          <p:cNvSpPr/>
          <p:nvPr/>
        </p:nvSpPr>
        <p:spPr>
          <a:xfrm>
            <a:off x="8875698" y="3059865"/>
            <a:ext cx="473703" cy="703185"/>
          </a:xfrm>
          <a:custGeom>
            <a:avLst/>
            <a:gdLst>
              <a:gd name="connsiteX0" fmla="*/ 0 w 477907"/>
              <a:gd name="connsiteY0" fmla="*/ 0 h 750943"/>
              <a:gd name="connsiteX1" fmla="*/ 477907 w 477907"/>
              <a:gd name="connsiteY1" fmla="*/ 603153 h 750943"/>
              <a:gd name="connsiteX2" fmla="*/ 431272 w 477907"/>
              <a:gd name="connsiteY2" fmla="*/ 637761 h 750943"/>
              <a:gd name="connsiteX3" fmla="*/ 159181 w 477907"/>
              <a:gd name="connsiteY3" fmla="*/ 740743 h 750943"/>
              <a:gd name="connsiteX4" fmla="*/ 46691 w 477907"/>
              <a:gd name="connsiteY4" fmla="*/ 750943 h 7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07" h="750943">
                <a:moveTo>
                  <a:pt x="0" y="0"/>
                </a:moveTo>
                <a:lnTo>
                  <a:pt x="477907" y="603153"/>
                </a:lnTo>
                <a:lnTo>
                  <a:pt x="431272" y="637761"/>
                </a:lnTo>
                <a:cubicBezTo>
                  <a:pt x="350308" y="686959"/>
                  <a:pt x="258251" y="722509"/>
                  <a:pt x="159181" y="740743"/>
                </a:cubicBezTo>
                <a:lnTo>
                  <a:pt x="46691" y="750943"/>
                </a:lnTo>
                <a:close/>
              </a:path>
            </a:pathLst>
          </a:custGeom>
          <a:solidFill>
            <a:srgbClr val="B7C2EE"/>
          </a:solidFill>
          <a:ln w="28575">
            <a:solidFill>
              <a:srgbClr val="758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FDA7CF4-79D8-49C9-9DF1-413CF487C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2368" y="1943180"/>
            <a:ext cx="897033" cy="89703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354DAF5-48A4-4787-89BA-96CE82614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7169" y="4281055"/>
            <a:ext cx="493909" cy="61738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86106-9D59-4BC7-8A84-343E68C6A05D}"/>
              </a:ext>
            </a:extLst>
          </p:cNvPr>
          <p:cNvCxnSpPr>
            <a:cxnSpLocks/>
            <a:stCxn id="20" idx="1"/>
            <a:endCxn id="21" idx="5"/>
          </p:cNvCxnSpPr>
          <p:nvPr/>
        </p:nvCxnSpPr>
        <p:spPr>
          <a:xfrm flipH="1" flipV="1">
            <a:off x="8988837" y="3151379"/>
            <a:ext cx="1030247" cy="1329981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80B6606-2FA5-4CA1-8135-EB8629227E36}"/>
              </a:ext>
            </a:extLst>
          </p:cNvPr>
          <p:cNvSpPr/>
          <p:nvPr/>
        </p:nvSpPr>
        <p:spPr>
          <a:xfrm>
            <a:off x="8776500" y="29390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E49CCD-4E82-44B8-9B3F-A1A2C04C79DC}"/>
              </a:ext>
            </a:extLst>
          </p:cNvPr>
          <p:cNvCxnSpPr>
            <a:cxnSpLocks/>
            <a:stCxn id="16" idx="7"/>
            <a:endCxn id="21" idx="2"/>
          </p:cNvCxnSpPr>
          <p:nvPr/>
        </p:nvCxnSpPr>
        <p:spPr>
          <a:xfrm flipV="1">
            <a:off x="7137850" y="3063426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565A8C-4D8F-491B-986E-B408704B6DF6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9025268" y="3063426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93BBBD-3D56-41E0-90F4-1F2FD913E782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8900884" y="3187810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CC877F-5297-45F4-A92C-DBEB1C1EB110}"/>
              </a:ext>
            </a:extLst>
          </p:cNvPr>
          <p:cNvSpPr/>
          <p:nvPr/>
        </p:nvSpPr>
        <p:spPr>
          <a:xfrm>
            <a:off x="8387596" y="3416339"/>
            <a:ext cx="528320" cy="203975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8320" h="203975">
                <a:moveTo>
                  <a:pt x="528320" y="200025"/>
                </a:moveTo>
                <a:cubicBezTo>
                  <a:pt x="292735" y="212725"/>
                  <a:pt x="208280" y="206375"/>
                  <a:pt x="0" y="0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3D39BAD-2C82-4635-9258-2C77B5553C26}"/>
              </a:ext>
            </a:extLst>
          </p:cNvPr>
          <p:cNvSpPr/>
          <p:nvPr/>
        </p:nvSpPr>
        <p:spPr>
          <a:xfrm>
            <a:off x="8938140" y="3365538"/>
            <a:ext cx="525780" cy="184150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  <a:gd name="connsiteX0" fmla="*/ 38599 w 553802"/>
              <a:gd name="connsiteY0" fmla="*/ 349250 h 349975"/>
              <a:gd name="connsiteX1" fmla="*/ 523104 w 553802"/>
              <a:gd name="connsiteY1" fmla="*/ 0 h 349975"/>
              <a:gd name="connsiteX0" fmla="*/ 42978 w 535074"/>
              <a:gd name="connsiteY0" fmla="*/ 349250 h 350065"/>
              <a:gd name="connsiteX1" fmla="*/ 527483 w 535074"/>
              <a:gd name="connsiteY1" fmla="*/ 0 h 350065"/>
              <a:gd name="connsiteX0" fmla="*/ 38430 w 643944"/>
              <a:gd name="connsiteY0" fmla="*/ 260350 h 262235"/>
              <a:gd name="connsiteX1" fmla="*/ 637235 w 643944"/>
              <a:gd name="connsiteY1" fmla="*/ 0 h 262235"/>
              <a:gd name="connsiteX0" fmla="*/ 0 w 612659"/>
              <a:gd name="connsiteY0" fmla="*/ 260350 h 268859"/>
              <a:gd name="connsiteX1" fmla="*/ 598805 w 612659"/>
              <a:gd name="connsiteY1" fmla="*/ 0 h 268859"/>
              <a:gd name="connsiteX0" fmla="*/ 0 w 628099"/>
              <a:gd name="connsiteY0" fmla="*/ 130175 h 164583"/>
              <a:gd name="connsiteX1" fmla="*/ 614680 w 628099"/>
              <a:gd name="connsiteY1" fmla="*/ 0 h 164583"/>
              <a:gd name="connsiteX0" fmla="*/ 0 w 614680"/>
              <a:gd name="connsiteY0" fmla="*/ 130175 h 146300"/>
              <a:gd name="connsiteX1" fmla="*/ 614680 w 614680"/>
              <a:gd name="connsiteY1" fmla="*/ 0 h 146300"/>
              <a:gd name="connsiteX0" fmla="*/ 0 w 614680"/>
              <a:gd name="connsiteY0" fmla="*/ 130175 h 143769"/>
              <a:gd name="connsiteX1" fmla="*/ 614680 w 614680"/>
              <a:gd name="connsiteY1" fmla="*/ 0 h 143769"/>
              <a:gd name="connsiteX0" fmla="*/ 0 w 614680"/>
              <a:gd name="connsiteY0" fmla="*/ 130175 h 130175"/>
              <a:gd name="connsiteX1" fmla="*/ 614680 w 614680"/>
              <a:gd name="connsiteY1" fmla="*/ 0 h 130175"/>
              <a:gd name="connsiteX0" fmla="*/ 0 w 614680"/>
              <a:gd name="connsiteY0" fmla="*/ 130175 h 130220"/>
              <a:gd name="connsiteX1" fmla="*/ 614680 w 614680"/>
              <a:gd name="connsiteY1" fmla="*/ 0 h 130220"/>
              <a:gd name="connsiteX0" fmla="*/ 0 w 614680"/>
              <a:gd name="connsiteY0" fmla="*/ 130175 h 135233"/>
              <a:gd name="connsiteX1" fmla="*/ 614680 w 614680"/>
              <a:gd name="connsiteY1" fmla="*/ 0 h 135233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5431"/>
              <a:gd name="connsiteX1" fmla="*/ 525780 w 525780"/>
              <a:gd name="connsiteY1" fmla="*/ 0 h 185431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4150"/>
              <a:gd name="connsiteX1" fmla="*/ 525780 w 525780"/>
              <a:gd name="connsiteY1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780" h="184150">
                <a:moveTo>
                  <a:pt x="0" y="184150"/>
                </a:moveTo>
                <a:cubicBezTo>
                  <a:pt x="167640" y="177800"/>
                  <a:pt x="324485" y="165100"/>
                  <a:pt x="525780" y="0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EBDC10-F0AB-4077-A738-25C30DF69616}"/>
                  </a:ext>
                </a:extLst>
              </p:cNvPr>
              <p:cNvSpPr txBox="1"/>
              <p:nvPr/>
            </p:nvSpPr>
            <p:spPr>
              <a:xfrm>
                <a:off x="8866257" y="3672444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EBDC10-F0AB-4077-A738-25C30DF6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257" y="3672444"/>
                <a:ext cx="5715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AB9199-0E2B-46D0-91F6-4FC962141F60}"/>
                  </a:ext>
                </a:extLst>
              </p:cNvPr>
              <p:cNvSpPr txBox="1"/>
              <p:nvPr/>
            </p:nvSpPr>
            <p:spPr>
              <a:xfrm>
                <a:off x="7548044" y="2998485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AB9199-0E2B-46D0-91F6-4FC962141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044" y="2998485"/>
                <a:ext cx="571500" cy="523220"/>
              </a:xfrm>
              <a:prstGeom prst="rect">
                <a:avLst/>
              </a:prstGeom>
              <a:blipFill>
                <a:blip r:embed="rId12"/>
                <a:stretch>
                  <a:fillRect r="-3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1C80E62-4596-471D-BD36-2226D338C9B7}"/>
                  </a:ext>
                </a:extLst>
              </p:cNvPr>
              <p:cNvSpPr txBox="1"/>
              <p:nvPr/>
            </p:nvSpPr>
            <p:spPr>
              <a:xfrm>
                <a:off x="9430862" y="2969348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1C80E62-4596-471D-BD36-2226D338C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862" y="2969348"/>
                <a:ext cx="571500" cy="523220"/>
              </a:xfrm>
              <a:prstGeom prst="rect">
                <a:avLst/>
              </a:prstGeom>
              <a:blipFill>
                <a:blip r:embed="rId13"/>
                <a:stretch>
                  <a:fillRect r="-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1283CA-0CEA-46E9-8AA7-39ACCB253D93}"/>
              </a:ext>
            </a:extLst>
          </p:cNvPr>
          <p:cNvCxnSpPr>
            <a:cxnSpLocks/>
          </p:cNvCxnSpPr>
          <p:nvPr/>
        </p:nvCxnSpPr>
        <p:spPr>
          <a:xfrm flipH="1" flipV="1">
            <a:off x="7511620" y="3059865"/>
            <a:ext cx="0" cy="15149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712286-8D20-4F18-8014-C021C570076D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7500571" y="3059865"/>
            <a:ext cx="1275929" cy="3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3E373F-F2AA-478F-84BB-23D2463A8420}"/>
                  </a:ext>
                </a:extLst>
              </p:cNvPr>
              <p:cNvSpPr txBox="1"/>
              <p:nvPr/>
            </p:nvSpPr>
            <p:spPr>
              <a:xfrm>
                <a:off x="7023331" y="3461961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3E373F-F2AA-478F-84BB-23D2463A8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331" y="3461961"/>
                <a:ext cx="57150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6B9443-0527-4214-93DE-E35AAFA36244}"/>
              </a:ext>
            </a:extLst>
          </p:cNvPr>
          <p:cNvCxnSpPr>
            <a:cxnSpLocks/>
          </p:cNvCxnSpPr>
          <p:nvPr/>
        </p:nvCxnSpPr>
        <p:spPr>
          <a:xfrm flipV="1">
            <a:off x="7171743" y="45728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307A6B9-F9EC-4085-B55B-0B034FA17A8C}"/>
              </a:ext>
            </a:extLst>
          </p:cNvPr>
          <p:cNvSpPr/>
          <p:nvPr/>
        </p:nvSpPr>
        <p:spPr>
          <a:xfrm>
            <a:off x="6940335" y="44740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314D99-86E5-4953-9EF9-90233F6722C3}"/>
              </a:ext>
            </a:extLst>
          </p:cNvPr>
          <p:cNvSpPr/>
          <p:nvPr/>
        </p:nvSpPr>
        <p:spPr>
          <a:xfrm>
            <a:off x="9982653" y="4444929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Related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err="1"/>
              <a:t>Equi</a:t>
            </a:r>
            <a:r>
              <a:rPr lang="en-US" sz="2400"/>
              <a:t>-angular Sampling [</a:t>
            </a:r>
            <a:r>
              <a:rPr lang="en-US" sz="2400" err="1"/>
              <a:t>Kulla</a:t>
            </a:r>
            <a:r>
              <a:rPr lang="en-US" sz="2400"/>
              <a:t> et Fajardo 2012]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C034A-E7A8-4E36-B79F-B94A2327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4C45A-9CD5-45ED-A4EB-CACDF2FBAE1E}"/>
                  </a:ext>
                </a:extLst>
              </p:cNvPr>
              <p:cNvSpPr txBox="1"/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4C45A-9CD5-45ED-A4EB-CACDF2FB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17D44-3AD0-48C0-BB3C-57A6188263FE}"/>
                  </a:ext>
                </a:extLst>
              </p:cNvPr>
              <p:cNvSpPr txBox="1"/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17D44-3AD0-48C0-BB3C-57A618826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ED1B0-1CBD-4DCC-938E-FB2C2A2808DB}"/>
                  </a:ext>
                </a:extLst>
              </p:cNvPr>
              <p:cNvSpPr txBox="1"/>
              <p:nvPr/>
            </p:nvSpPr>
            <p:spPr>
              <a:xfrm>
                <a:off x="921841" y="5178568"/>
                <a:ext cx="3173882" cy="882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ED1B0-1CBD-4DCC-938E-FB2C2A280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41" y="5178568"/>
                <a:ext cx="3173882" cy="882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3E4B0FA-759F-458C-9B55-A66B3805E9C4}"/>
              </a:ext>
            </a:extLst>
          </p:cNvPr>
          <p:cNvSpPr/>
          <p:nvPr/>
        </p:nvSpPr>
        <p:spPr>
          <a:xfrm>
            <a:off x="725714" y="1943180"/>
            <a:ext cx="5068158" cy="441317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311BBC54-147D-47A8-B76F-B6821BC4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58" y="2768897"/>
            <a:ext cx="4573401" cy="28010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6C14195-B707-45FB-8ACF-014EB05C0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2368" y="1943180"/>
            <a:ext cx="897033" cy="89703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535BDF4-06FA-4EFF-BAFF-ACE2B5B69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7169" y="4281055"/>
            <a:ext cx="493909" cy="61738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381DFA6-40B7-4D79-9F6D-CE8315AFB52E}"/>
              </a:ext>
            </a:extLst>
          </p:cNvPr>
          <p:cNvCxnSpPr>
            <a:cxnSpLocks/>
          </p:cNvCxnSpPr>
          <p:nvPr/>
        </p:nvCxnSpPr>
        <p:spPr>
          <a:xfrm flipV="1">
            <a:off x="9025268" y="2767317"/>
            <a:ext cx="547357" cy="231584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64C96E-CC76-404E-9206-F04294FC0C99}"/>
              </a:ext>
            </a:extLst>
          </p:cNvPr>
          <p:cNvCxnSpPr>
            <a:cxnSpLocks/>
          </p:cNvCxnSpPr>
          <p:nvPr/>
        </p:nvCxnSpPr>
        <p:spPr>
          <a:xfrm>
            <a:off x="8900884" y="3063426"/>
            <a:ext cx="831450" cy="153242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68BF2578-60DE-4975-8421-263DA69D4354}"/>
              </a:ext>
            </a:extLst>
          </p:cNvPr>
          <p:cNvSpPr/>
          <p:nvPr/>
        </p:nvSpPr>
        <p:spPr>
          <a:xfrm>
            <a:off x="8776500" y="29390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B0EEAC70-7C74-4FA2-8915-B816E68DE533}"/>
              </a:ext>
            </a:extLst>
          </p:cNvPr>
          <p:cNvSpPr/>
          <p:nvPr/>
        </p:nvSpPr>
        <p:spPr>
          <a:xfrm rot="5400000">
            <a:off x="8367143" y="3555282"/>
            <a:ext cx="231403" cy="249897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3EC4AA1-E39F-47A5-BB32-24997B4F9D70}"/>
                  </a:ext>
                </a:extLst>
              </p:cNvPr>
              <p:cNvSpPr txBox="1"/>
              <p:nvPr/>
            </p:nvSpPr>
            <p:spPr>
              <a:xfrm>
                <a:off x="7555250" y="5097915"/>
                <a:ext cx="18551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𝛚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3EC4AA1-E39F-47A5-BB32-24997B4F9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250" y="5097915"/>
                <a:ext cx="185518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23456A8-F6F0-4303-82C9-8CF0E4746A6D}"/>
                  </a:ext>
                </a:extLst>
              </p:cNvPr>
              <p:cNvSpPr txBox="1"/>
              <p:nvPr/>
            </p:nvSpPr>
            <p:spPr>
              <a:xfrm>
                <a:off x="9372172" y="370885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23456A8-F6F0-4303-82C9-8CF0E4746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172" y="3708853"/>
                <a:ext cx="571500" cy="523220"/>
              </a:xfrm>
              <a:prstGeom prst="rect">
                <a:avLst/>
              </a:prstGeom>
              <a:blipFill>
                <a:blip r:embed="rId12"/>
                <a:stretch>
                  <a:fillRect r="-3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122D1E-E4E9-491D-B6CA-D2A74E477A6F}"/>
                  </a:ext>
                </a:extLst>
              </p:cNvPr>
              <p:cNvSpPr txBox="1"/>
              <p:nvPr/>
            </p:nvSpPr>
            <p:spPr>
              <a:xfrm>
                <a:off x="9488999" y="3012040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122D1E-E4E9-491D-B6CA-D2A74E477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999" y="3012040"/>
                <a:ext cx="571500" cy="523220"/>
              </a:xfrm>
              <a:prstGeom prst="rect">
                <a:avLst/>
              </a:prstGeom>
              <a:blipFill>
                <a:blip r:embed="rId13"/>
                <a:stretch>
                  <a:fillRect r="-4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350863-F7A0-41D3-9898-AB484AF6BD44}"/>
              </a:ext>
            </a:extLst>
          </p:cNvPr>
          <p:cNvCxnSpPr>
            <a:cxnSpLocks/>
          </p:cNvCxnSpPr>
          <p:nvPr/>
        </p:nvCxnSpPr>
        <p:spPr>
          <a:xfrm>
            <a:off x="8900884" y="3187810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32D1215-86F6-4B38-BE82-76214F55816C}"/>
              </a:ext>
            </a:extLst>
          </p:cNvPr>
          <p:cNvSpPr/>
          <p:nvPr/>
        </p:nvSpPr>
        <p:spPr>
          <a:xfrm>
            <a:off x="8930788" y="3824393"/>
            <a:ext cx="411480" cy="108239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  <a:gd name="connsiteX0" fmla="*/ 38599 w 553802"/>
              <a:gd name="connsiteY0" fmla="*/ 349250 h 349975"/>
              <a:gd name="connsiteX1" fmla="*/ 523104 w 553802"/>
              <a:gd name="connsiteY1" fmla="*/ 0 h 349975"/>
              <a:gd name="connsiteX0" fmla="*/ 42978 w 535074"/>
              <a:gd name="connsiteY0" fmla="*/ 349250 h 350065"/>
              <a:gd name="connsiteX1" fmla="*/ 527483 w 535074"/>
              <a:gd name="connsiteY1" fmla="*/ 0 h 350065"/>
              <a:gd name="connsiteX0" fmla="*/ 38430 w 643944"/>
              <a:gd name="connsiteY0" fmla="*/ 260350 h 262235"/>
              <a:gd name="connsiteX1" fmla="*/ 637235 w 643944"/>
              <a:gd name="connsiteY1" fmla="*/ 0 h 262235"/>
              <a:gd name="connsiteX0" fmla="*/ 0 w 612659"/>
              <a:gd name="connsiteY0" fmla="*/ 260350 h 268859"/>
              <a:gd name="connsiteX1" fmla="*/ 598805 w 612659"/>
              <a:gd name="connsiteY1" fmla="*/ 0 h 268859"/>
              <a:gd name="connsiteX0" fmla="*/ 0 w 628099"/>
              <a:gd name="connsiteY0" fmla="*/ 130175 h 164583"/>
              <a:gd name="connsiteX1" fmla="*/ 614680 w 628099"/>
              <a:gd name="connsiteY1" fmla="*/ 0 h 164583"/>
              <a:gd name="connsiteX0" fmla="*/ 0 w 614680"/>
              <a:gd name="connsiteY0" fmla="*/ 130175 h 146300"/>
              <a:gd name="connsiteX1" fmla="*/ 614680 w 614680"/>
              <a:gd name="connsiteY1" fmla="*/ 0 h 146300"/>
              <a:gd name="connsiteX0" fmla="*/ 0 w 614680"/>
              <a:gd name="connsiteY0" fmla="*/ 130175 h 143769"/>
              <a:gd name="connsiteX1" fmla="*/ 614680 w 614680"/>
              <a:gd name="connsiteY1" fmla="*/ 0 h 143769"/>
              <a:gd name="connsiteX0" fmla="*/ 0 w 614680"/>
              <a:gd name="connsiteY0" fmla="*/ 130175 h 130175"/>
              <a:gd name="connsiteX1" fmla="*/ 614680 w 614680"/>
              <a:gd name="connsiteY1" fmla="*/ 0 h 130175"/>
              <a:gd name="connsiteX0" fmla="*/ 0 w 614680"/>
              <a:gd name="connsiteY0" fmla="*/ 130175 h 130220"/>
              <a:gd name="connsiteX1" fmla="*/ 614680 w 614680"/>
              <a:gd name="connsiteY1" fmla="*/ 0 h 130220"/>
              <a:gd name="connsiteX0" fmla="*/ 0 w 614680"/>
              <a:gd name="connsiteY0" fmla="*/ 130175 h 135233"/>
              <a:gd name="connsiteX1" fmla="*/ 614680 w 614680"/>
              <a:gd name="connsiteY1" fmla="*/ 0 h 135233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5431"/>
              <a:gd name="connsiteX1" fmla="*/ 525780 w 525780"/>
              <a:gd name="connsiteY1" fmla="*/ 0 h 185431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411480"/>
              <a:gd name="connsiteY0" fmla="*/ 107950 h 114803"/>
              <a:gd name="connsiteX1" fmla="*/ 411480 w 411480"/>
              <a:gd name="connsiteY1" fmla="*/ 0 h 114803"/>
              <a:gd name="connsiteX0" fmla="*/ 0 w 411480"/>
              <a:gd name="connsiteY0" fmla="*/ 107950 h 108239"/>
              <a:gd name="connsiteX1" fmla="*/ 411480 w 411480"/>
              <a:gd name="connsiteY1" fmla="*/ 0 h 10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80" h="108239">
                <a:moveTo>
                  <a:pt x="0" y="107950"/>
                </a:moveTo>
                <a:cubicBezTo>
                  <a:pt x="167640" y="101600"/>
                  <a:pt x="203835" y="139700"/>
                  <a:pt x="411480" y="0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611BA2D-C02E-4538-BA16-C879AE52FA93}"/>
              </a:ext>
            </a:extLst>
          </p:cNvPr>
          <p:cNvSpPr/>
          <p:nvPr/>
        </p:nvSpPr>
        <p:spPr>
          <a:xfrm>
            <a:off x="8945684" y="3383600"/>
            <a:ext cx="544830" cy="228600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  <a:gd name="connsiteX0" fmla="*/ 38599 w 553802"/>
              <a:gd name="connsiteY0" fmla="*/ 349250 h 349975"/>
              <a:gd name="connsiteX1" fmla="*/ 523104 w 553802"/>
              <a:gd name="connsiteY1" fmla="*/ 0 h 349975"/>
              <a:gd name="connsiteX0" fmla="*/ 42978 w 535074"/>
              <a:gd name="connsiteY0" fmla="*/ 349250 h 350065"/>
              <a:gd name="connsiteX1" fmla="*/ 527483 w 535074"/>
              <a:gd name="connsiteY1" fmla="*/ 0 h 350065"/>
              <a:gd name="connsiteX0" fmla="*/ 38430 w 643944"/>
              <a:gd name="connsiteY0" fmla="*/ 260350 h 262235"/>
              <a:gd name="connsiteX1" fmla="*/ 637235 w 643944"/>
              <a:gd name="connsiteY1" fmla="*/ 0 h 262235"/>
              <a:gd name="connsiteX0" fmla="*/ 0 w 612659"/>
              <a:gd name="connsiteY0" fmla="*/ 260350 h 268859"/>
              <a:gd name="connsiteX1" fmla="*/ 598805 w 612659"/>
              <a:gd name="connsiteY1" fmla="*/ 0 h 268859"/>
              <a:gd name="connsiteX0" fmla="*/ 0 w 628099"/>
              <a:gd name="connsiteY0" fmla="*/ 130175 h 164583"/>
              <a:gd name="connsiteX1" fmla="*/ 614680 w 628099"/>
              <a:gd name="connsiteY1" fmla="*/ 0 h 164583"/>
              <a:gd name="connsiteX0" fmla="*/ 0 w 614680"/>
              <a:gd name="connsiteY0" fmla="*/ 130175 h 146300"/>
              <a:gd name="connsiteX1" fmla="*/ 614680 w 614680"/>
              <a:gd name="connsiteY1" fmla="*/ 0 h 146300"/>
              <a:gd name="connsiteX0" fmla="*/ 0 w 614680"/>
              <a:gd name="connsiteY0" fmla="*/ 130175 h 143769"/>
              <a:gd name="connsiteX1" fmla="*/ 614680 w 614680"/>
              <a:gd name="connsiteY1" fmla="*/ 0 h 143769"/>
              <a:gd name="connsiteX0" fmla="*/ 0 w 614680"/>
              <a:gd name="connsiteY0" fmla="*/ 130175 h 130175"/>
              <a:gd name="connsiteX1" fmla="*/ 614680 w 614680"/>
              <a:gd name="connsiteY1" fmla="*/ 0 h 130175"/>
              <a:gd name="connsiteX0" fmla="*/ 0 w 614680"/>
              <a:gd name="connsiteY0" fmla="*/ 130175 h 130220"/>
              <a:gd name="connsiteX1" fmla="*/ 614680 w 614680"/>
              <a:gd name="connsiteY1" fmla="*/ 0 h 130220"/>
              <a:gd name="connsiteX0" fmla="*/ 0 w 614680"/>
              <a:gd name="connsiteY0" fmla="*/ 130175 h 135233"/>
              <a:gd name="connsiteX1" fmla="*/ 614680 w 614680"/>
              <a:gd name="connsiteY1" fmla="*/ 0 h 135233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5431"/>
              <a:gd name="connsiteX1" fmla="*/ 525780 w 525780"/>
              <a:gd name="connsiteY1" fmla="*/ 0 h 185431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44830"/>
              <a:gd name="connsiteY0" fmla="*/ 228600 h 228600"/>
              <a:gd name="connsiteX1" fmla="*/ 544830 w 544830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4830" h="228600">
                <a:moveTo>
                  <a:pt x="0" y="228600"/>
                </a:moveTo>
                <a:cubicBezTo>
                  <a:pt x="167640" y="222250"/>
                  <a:pt x="343535" y="165100"/>
                  <a:pt x="544830" y="0"/>
                </a:cubicBezTo>
              </a:path>
            </a:pathLst>
          </a:cu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A3B684E-86CA-4E88-A108-AC3727C0BF7A}"/>
              </a:ext>
            </a:extLst>
          </p:cNvPr>
          <p:cNvCxnSpPr>
            <a:cxnSpLocks/>
          </p:cNvCxnSpPr>
          <p:nvPr/>
        </p:nvCxnSpPr>
        <p:spPr>
          <a:xfrm flipV="1">
            <a:off x="7137850" y="3063426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963A6A-C525-4D47-A206-073B8D9AE489}"/>
              </a:ext>
            </a:extLst>
          </p:cNvPr>
          <p:cNvCxnSpPr>
            <a:cxnSpLocks/>
          </p:cNvCxnSpPr>
          <p:nvPr/>
        </p:nvCxnSpPr>
        <p:spPr>
          <a:xfrm flipH="1" flipV="1">
            <a:off x="9025268" y="3063426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54ECA02E-76B6-49E5-A319-D5337D5A20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45782" y="1300604"/>
                <a:ext cx="5052780" cy="752589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>
                    <a:cs typeface="Calibri"/>
                  </a:rPr>
                  <a:t>Clamped cosine: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>
                  <a:cs typeface="Calibri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54ECA02E-76B6-49E5-A319-D5337D5A2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5782" y="1300604"/>
                <a:ext cx="5052780" cy="752589"/>
              </a:xfrm>
              <a:blipFill>
                <a:blip r:embed="rId14"/>
                <a:stretch>
                  <a:fillRect l="-2533" t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E6E0B4-940F-4DAB-83F7-58B7130E5E81}"/>
              </a:ext>
            </a:extLst>
          </p:cNvPr>
          <p:cNvCxnSpPr>
            <a:cxnSpLocks/>
          </p:cNvCxnSpPr>
          <p:nvPr/>
        </p:nvCxnSpPr>
        <p:spPr>
          <a:xfrm flipV="1">
            <a:off x="7171743" y="45728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0DEAEEC-F3FB-4866-85DE-090C2F49FE95}"/>
              </a:ext>
            </a:extLst>
          </p:cNvPr>
          <p:cNvSpPr/>
          <p:nvPr/>
        </p:nvSpPr>
        <p:spPr>
          <a:xfrm>
            <a:off x="6940335" y="44740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9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Analytical Point-normal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0D145-6EA6-4056-A085-05E9150B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BB5F07-B024-4359-A25C-AE1DDE3EC200}"/>
                  </a:ext>
                </a:extLst>
              </p:cNvPr>
              <p:cNvSpPr txBox="1"/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BB5F07-B024-4359-A25C-AE1DDE3EC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50" y="2237393"/>
                <a:ext cx="5386360" cy="10447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CD03FE-F0F3-47F8-A1C2-E11F23364082}"/>
                  </a:ext>
                </a:extLst>
              </p:cNvPr>
              <p:cNvSpPr txBox="1"/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CD03FE-F0F3-47F8-A1C2-E11F23364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73" y="3838786"/>
                <a:ext cx="3852721" cy="9126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220C6C-C5B0-400A-B496-1C0552A4A097}"/>
                  </a:ext>
                </a:extLst>
              </p:cNvPr>
              <p:cNvSpPr txBox="1"/>
              <p:nvPr/>
            </p:nvSpPr>
            <p:spPr>
              <a:xfrm>
                <a:off x="921841" y="5178568"/>
                <a:ext cx="20304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220C6C-C5B0-400A-B496-1C0552A4A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41" y="5178568"/>
                <a:ext cx="203042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DD525F5-E097-4347-8274-B2E8E2ADA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58" y="2768897"/>
            <a:ext cx="4573401" cy="2801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6B1EC0D-E8C7-4D83-9BA3-27A99EB63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2368" y="1943180"/>
            <a:ext cx="897033" cy="8970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07997B-B45B-421F-A11B-561B4CB39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7169" y="4281055"/>
            <a:ext cx="493909" cy="61738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20E491-DFFA-4414-816C-FF74855A1006}"/>
              </a:ext>
            </a:extLst>
          </p:cNvPr>
          <p:cNvCxnSpPr>
            <a:cxnSpLocks/>
            <a:stCxn id="19" idx="1"/>
            <a:endCxn id="20" idx="5"/>
          </p:cNvCxnSpPr>
          <p:nvPr/>
        </p:nvCxnSpPr>
        <p:spPr>
          <a:xfrm flipH="1" flipV="1">
            <a:off x="8988837" y="3151379"/>
            <a:ext cx="1583381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B2DA2E-4625-4D10-8DC8-9263D5761CBC}"/>
              </a:ext>
            </a:extLst>
          </p:cNvPr>
          <p:cNvCxnSpPr>
            <a:cxnSpLocks/>
            <a:stCxn id="11" idx="7"/>
            <a:endCxn id="20" idx="2"/>
          </p:cNvCxnSpPr>
          <p:nvPr/>
        </p:nvCxnSpPr>
        <p:spPr>
          <a:xfrm flipV="1">
            <a:off x="7137850" y="3063426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92E486-AF64-498B-ACC9-9128F1098130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9025268" y="3063426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6D1DAC-8015-49B4-8F86-5FFFAF3AC29A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8900884" y="3187810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6F63F31-DEE6-49AE-9B07-A18098ED770E}"/>
              </a:ext>
            </a:extLst>
          </p:cNvPr>
          <p:cNvSpPr/>
          <p:nvPr/>
        </p:nvSpPr>
        <p:spPr>
          <a:xfrm rot="19569335">
            <a:off x="9007304" y="3406600"/>
            <a:ext cx="235422" cy="76833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  <a:gd name="connsiteX0" fmla="*/ 38599 w 553802"/>
              <a:gd name="connsiteY0" fmla="*/ 349250 h 349975"/>
              <a:gd name="connsiteX1" fmla="*/ 523104 w 553802"/>
              <a:gd name="connsiteY1" fmla="*/ 0 h 349975"/>
              <a:gd name="connsiteX0" fmla="*/ 42978 w 535074"/>
              <a:gd name="connsiteY0" fmla="*/ 349250 h 350065"/>
              <a:gd name="connsiteX1" fmla="*/ 527483 w 535074"/>
              <a:gd name="connsiteY1" fmla="*/ 0 h 350065"/>
              <a:gd name="connsiteX0" fmla="*/ 38430 w 643944"/>
              <a:gd name="connsiteY0" fmla="*/ 260350 h 262235"/>
              <a:gd name="connsiteX1" fmla="*/ 637235 w 643944"/>
              <a:gd name="connsiteY1" fmla="*/ 0 h 262235"/>
              <a:gd name="connsiteX0" fmla="*/ 0 w 612659"/>
              <a:gd name="connsiteY0" fmla="*/ 260350 h 268859"/>
              <a:gd name="connsiteX1" fmla="*/ 598805 w 612659"/>
              <a:gd name="connsiteY1" fmla="*/ 0 h 268859"/>
              <a:gd name="connsiteX0" fmla="*/ 0 w 628099"/>
              <a:gd name="connsiteY0" fmla="*/ 130175 h 164583"/>
              <a:gd name="connsiteX1" fmla="*/ 614680 w 628099"/>
              <a:gd name="connsiteY1" fmla="*/ 0 h 164583"/>
              <a:gd name="connsiteX0" fmla="*/ 0 w 614680"/>
              <a:gd name="connsiteY0" fmla="*/ 130175 h 146300"/>
              <a:gd name="connsiteX1" fmla="*/ 614680 w 614680"/>
              <a:gd name="connsiteY1" fmla="*/ 0 h 146300"/>
              <a:gd name="connsiteX0" fmla="*/ 0 w 614680"/>
              <a:gd name="connsiteY0" fmla="*/ 130175 h 143769"/>
              <a:gd name="connsiteX1" fmla="*/ 614680 w 614680"/>
              <a:gd name="connsiteY1" fmla="*/ 0 h 143769"/>
              <a:gd name="connsiteX0" fmla="*/ 0 w 614680"/>
              <a:gd name="connsiteY0" fmla="*/ 130175 h 130175"/>
              <a:gd name="connsiteX1" fmla="*/ 614680 w 614680"/>
              <a:gd name="connsiteY1" fmla="*/ 0 h 130175"/>
              <a:gd name="connsiteX0" fmla="*/ 0 w 614680"/>
              <a:gd name="connsiteY0" fmla="*/ 130175 h 130220"/>
              <a:gd name="connsiteX1" fmla="*/ 614680 w 614680"/>
              <a:gd name="connsiteY1" fmla="*/ 0 h 130220"/>
              <a:gd name="connsiteX0" fmla="*/ 0 w 614680"/>
              <a:gd name="connsiteY0" fmla="*/ 130175 h 135233"/>
              <a:gd name="connsiteX1" fmla="*/ 614680 w 614680"/>
              <a:gd name="connsiteY1" fmla="*/ 0 h 135233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5431"/>
              <a:gd name="connsiteX1" fmla="*/ 525780 w 525780"/>
              <a:gd name="connsiteY1" fmla="*/ 0 h 185431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466249"/>
              <a:gd name="connsiteY0" fmla="*/ 117475 h 121049"/>
              <a:gd name="connsiteX1" fmla="*/ 466249 w 466249"/>
              <a:gd name="connsiteY1" fmla="*/ 0 h 121049"/>
              <a:gd name="connsiteX0" fmla="*/ 0 w 466249"/>
              <a:gd name="connsiteY0" fmla="*/ 117475 h 148464"/>
              <a:gd name="connsiteX1" fmla="*/ 466249 w 466249"/>
              <a:gd name="connsiteY1" fmla="*/ 0 h 148464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0861"/>
              <a:gd name="connsiteX1" fmla="*/ 440055 w 440055"/>
              <a:gd name="connsiteY1" fmla="*/ 0 h 110861"/>
              <a:gd name="connsiteX0" fmla="*/ 0 w 440055"/>
              <a:gd name="connsiteY0" fmla="*/ 65087 h 91519"/>
              <a:gd name="connsiteX1" fmla="*/ 440055 w 440055"/>
              <a:gd name="connsiteY1" fmla="*/ 0 h 91519"/>
              <a:gd name="connsiteX0" fmla="*/ 0 w 573405"/>
              <a:gd name="connsiteY0" fmla="*/ 36512 h 74294"/>
              <a:gd name="connsiteX1" fmla="*/ 573405 w 573405"/>
              <a:gd name="connsiteY1" fmla="*/ 0 h 7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3405" h="74294">
                <a:moveTo>
                  <a:pt x="0" y="36512"/>
                </a:moveTo>
                <a:cubicBezTo>
                  <a:pt x="165259" y="80169"/>
                  <a:pt x="405447" y="105569"/>
                  <a:pt x="573405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8054E8-D933-4851-B0FB-F26F1E7724B3}"/>
                  </a:ext>
                </a:extLst>
              </p:cNvPr>
              <p:cNvSpPr txBox="1"/>
              <p:nvPr/>
            </p:nvSpPr>
            <p:spPr>
              <a:xfrm>
                <a:off x="8864453" y="3705475"/>
                <a:ext cx="10471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8054E8-D933-4851-B0FB-F26F1E772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453" y="3705475"/>
                <a:ext cx="104719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FE01F1-FC7B-425A-BBA5-B8DE7C46FD7F}"/>
              </a:ext>
            </a:extLst>
          </p:cNvPr>
          <p:cNvCxnSpPr>
            <a:cxnSpLocks/>
            <a:stCxn id="20" idx="0"/>
          </p:cNvCxnSpPr>
          <p:nvPr/>
        </p:nvCxnSpPr>
        <p:spPr>
          <a:xfrm>
            <a:off x="8900884" y="2939042"/>
            <a:ext cx="241968" cy="854557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C0DA4FD-EF60-43DD-B796-17C2D168E3F8}"/>
              </a:ext>
            </a:extLst>
          </p:cNvPr>
          <p:cNvSpPr/>
          <p:nvPr/>
        </p:nvSpPr>
        <p:spPr>
          <a:xfrm>
            <a:off x="8776500" y="29390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7AA887-8B15-4F20-904E-D5079401D69A}"/>
              </a:ext>
            </a:extLst>
          </p:cNvPr>
          <p:cNvCxnSpPr>
            <a:cxnSpLocks/>
          </p:cNvCxnSpPr>
          <p:nvPr/>
        </p:nvCxnSpPr>
        <p:spPr>
          <a:xfrm flipV="1">
            <a:off x="7171743" y="45728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92840D7-F5CC-4D1F-91AC-F62647F821CB}"/>
              </a:ext>
            </a:extLst>
          </p:cNvPr>
          <p:cNvSpPr/>
          <p:nvPr/>
        </p:nvSpPr>
        <p:spPr>
          <a:xfrm>
            <a:off x="6940335" y="44740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E22F3F-E5F2-4C20-A352-75B04E845D15}"/>
              </a:ext>
            </a:extLst>
          </p:cNvPr>
          <p:cNvSpPr/>
          <p:nvPr/>
        </p:nvSpPr>
        <p:spPr>
          <a:xfrm>
            <a:off x="10535787" y="44599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Analytical Point-normal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438A152-B93E-4174-A318-D878B1667A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807929" cy="66377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>
                    <a:cs typeface="Calibri"/>
                  </a:rPr>
                  <a:t>Parametrizing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/>
                  <a:t> in local frame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438A152-B93E-4174-A318-D878B1667A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807929" cy="663778"/>
              </a:xfrm>
              <a:blipFill>
                <a:blip r:embed="rId3"/>
                <a:stretch>
                  <a:fillRect l="-2099" t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A0576C-CD2B-4736-8B15-C99237E4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13</a:t>
            </a:fld>
            <a:endParaRPr lang="en-US"/>
          </a:p>
        </p:txBody>
      </p:sp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389234A4-10F2-4BD0-8482-FA07F14AC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83" y="738232"/>
            <a:ext cx="3857998" cy="217568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3D5D37A-AA7A-4167-8073-48E0A4D10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2254" y="96855"/>
            <a:ext cx="756713" cy="69677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FC73526-D3CE-42F0-9887-39D585A5E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7929" y="1912802"/>
            <a:ext cx="416648" cy="479553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EDCC71-93E8-4C9A-B3DD-88E3CB6BD1CE}"/>
              </a:ext>
            </a:extLst>
          </p:cNvPr>
          <p:cNvCxnSpPr>
            <a:cxnSpLocks/>
            <a:stCxn id="40" idx="1"/>
            <a:endCxn id="47" idx="5"/>
          </p:cNvCxnSpPr>
          <p:nvPr/>
        </p:nvCxnSpPr>
        <p:spPr>
          <a:xfrm flipH="1" flipV="1">
            <a:off x="9874805" y="1035325"/>
            <a:ext cx="1335698" cy="1044754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D614AA-5EA9-4ADC-B869-BD9297A5C846}"/>
              </a:ext>
            </a:extLst>
          </p:cNvPr>
          <p:cNvCxnSpPr>
            <a:cxnSpLocks/>
            <a:stCxn id="36" idx="7"/>
            <a:endCxn id="47" idx="2"/>
          </p:cNvCxnSpPr>
          <p:nvPr/>
        </p:nvCxnSpPr>
        <p:spPr>
          <a:xfrm flipV="1">
            <a:off x="8313362" y="967008"/>
            <a:ext cx="1382321" cy="1122023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10CF46-19F2-497A-86E9-01B70492EDBF}"/>
              </a:ext>
            </a:extLst>
          </p:cNvPr>
          <p:cNvCxnSpPr>
            <a:cxnSpLocks/>
            <a:endCxn id="47" idx="6"/>
          </p:cNvCxnSpPr>
          <p:nvPr/>
        </p:nvCxnSpPr>
        <p:spPr>
          <a:xfrm flipH="1" flipV="1">
            <a:off x="9905537" y="967008"/>
            <a:ext cx="1925119" cy="1169700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DE647A0-6EF3-4EBD-B574-BFB5F0FD6ABE}"/>
              </a:ext>
            </a:extLst>
          </p:cNvPr>
          <p:cNvCxnSpPr>
            <a:cxnSpLocks/>
            <a:stCxn id="47" idx="4"/>
          </p:cNvCxnSpPr>
          <p:nvPr/>
        </p:nvCxnSpPr>
        <p:spPr>
          <a:xfrm>
            <a:off x="9800610" y="1063623"/>
            <a:ext cx="0" cy="107308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F1C516-3E44-46E7-BA3F-4E720085E486}"/>
              </a:ext>
            </a:extLst>
          </p:cNvPr>
          <p:cNvCxnSpPr>
            <a:cxnSpLocks/>
            <a:stCxn id="47" idx="0"/>
          </p:cNvCxnSpPr>
          <p:nvPr/>
        </p:nvCxnSpPr>
        <p:spPr>
          <a:xfrm>
            <a:off x="9800610" y="870392"/>
            <a:ext cx="204118" cy="663778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6DDDC798-8EB2-4484-B63A-5F6E17459CB8}"/>
              </a:ext>
            </a:extLst>
          </p:cNvPr>
          <p:cNvSpPr/>
          <p:nvPr/>
        </p:nvSpPr>
        <p:spPr>
          <a:xfrm>
            <a:off x="9695683" y="870392"/>
            <a:ext cx="209854" cy="193231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7F7A62-9F41-47A7-9A6F-83F11375B060}"/>
                  </a:ext>
                </a:extLst>
              </p:cNvPr>
              <p:cNvSpPr txBox="1"/>
              <p:nvPr/>
            </p:nvSpPr>
            <p:spPr>
              <a:xfrm>
                <a:off x="9438124" y="1513053"/>
                <a:ext cx="3013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𝐡</m:t>
                      </m:r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7F7A62-9F41-47A7-9A6F-83F11375B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124" y="1513053"/>
                <a:ext cx="30136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750973-9582-44B0-8DC1-1D02C57703F1}"/>
                  </a:ext>
                </a:extLst>
              </p:cNvPr>
              <p:cNvSpPr txBox="1"/>
              <p:nvPr/>
            </p:nvSpPr>
            <p:spPr>
              <a:xfrm>
                <a:off x="11407882" y="2175787"/>
                <a:ext cx="3686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750973-9582-44B0-8DC1-1D02C577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882" y="2175787"/>
                <a:ext cx="36869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19DEDF4-8B01-497D-9DE7-7B795ACD0E4D}"/>
              </a:ext>
            </a:extLst>
          </p:cNvPr>
          <p:cNvGrpSpPr/>
          <p:nvPr/>
        </p:nvGrpSpPr>
        <p:grpSpPr>
          <a:xfrm>
            <a:off x="5493494" y="3031200"/>
            <a:ext cx="2565762" cy="1285485"/>
            <a:chOff x="5493494" y="3031200"/>
            <a:chExt cx="2565762" cy="1285485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4E3AA1A-BAF8-432B-A386-792F9712DB57}"/>
                </a:ext>
              </a:extLst>
            </p:cNvPr>
            <p:cNvSpPr/>
            <p:nvPr/>
          </p:nvSpPr>
          <p:spPr>
            <a:xfrm>
              <a:off x="5493494" y="3031200"/>
              <a:ext cx="791652" cy="795599"/>
            </a:xfrm>
            <a:custGeom>
              <a:avLst/>
              <a:gdLst>
                <a:gd name="connsiteX0" fmla="*/ 0 w 564738"/>
                <a:gd name="connsiteY0" fmla="*/ 0 h 567554"/>
                <a:gd name="connsiteX1" fmla="*/ 564738 w 564738"/>
                <a:gd name="connsiteY1" fmla="*/ 283540 h 567554"/>
                <a:gd name="connsiteX2" fmla="*/ 542905 w 564738"/>
                <a:gd name="connsiteY2" fmla="*/ 319719 h 567554"/>
                <a:gd name="connsiteX3" fmla="*/ 149406 w 564738"/>
                <a:gd name="connsiteY3" fmla="*/ 556866 h 567554"/>
                <a:gd name="connsiteX4" fmla="*/ 31531 w 564738"/>
                <a:gd name="connsiteY4" fmla="*/ 567554 h 56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738" h="567554">
                  <a:moveTo>
                    <a:pt x="0" y="0"/>
                  </a:moveTo>
                  <a:lnTo>
                    <a:pt x="564738" y="283540"/>
                  </a:lnTo>
                  <a:lnTo>
                    <a:pt x="542905" y="319719"/>
                  </a:lnTo>
                  <a:cubicBezTo>
                    <a:pt x="452777" y="439711"/>
                    <a:pt x="312647" y="526822"/>
                    <a:pt x="149406" y="556866"/>
                  </a:cubicBezTo>
                  <a:lnTo>
                    <a:pt x="31531" y="567554"/>
                  </a:lnTo>
                  <a:close/>
                </a:path>
              </a:pathLst>
            </a:custGeom>
            <a:solidFill>
              <a:srgbClr val="B7C2EE"/>
            </a:solidFill>
            <a:ln w="28575">
              <a:solidFill>
                <a:srgbClr val="758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39A0446-6461-426C-9DED-A05B613756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5990" y="3099503"/>
              <a:ext cx="2453266" cy="1217182"/>
            </a:xfrm>
            <a:prstGeom prst="straightConnector1">
              <a:avLst/>
            </a:prstGeom>
            <a:ln w="57150">
              <a:solidFill>
                <a:srgbClr val="5C7A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9F88AF9-BDBB-44CB-B185-2D85F5528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8001" y="3105177"/>
              <a:ext cx="1470274" cy="722697"/>
            </a:xfrm>
            <a:prstGeom prst="straightConnector1">
              <a:avLst/>
            </a:prstGeom>
            <a:ln w="57150">
              <a:solidFill>
                <a:srgbClr val="5C7A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E43851C-4AC8-4AD8-B987-7A0FE0C01FCF}"/>
                    </a:ext>
                  </a:extLst>
                </p:cNvPr>
                <p:cNvSpPr txBox="1"/>
                <p:nvPr/>
              </p:nvSpPr>
              <p:spPr>
                <a:xfrm>
                  <a:off x="6222932" y="3513764"/>
                  <a:ext cx="3382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5C7AFF"/>
                            </a:solidFill>
                            <a:latin typeface="Cambria Math" panose="02040503050406030204" pitchFamily="18" charset="0"/>
                          </a:rPr>
                          <m:t>𝛉</m:t>
                        </m:r>
                      </m:oMath>
                    </m:oMathPara>
                  </a14:m>
                  <a:endParaRPr lang="en-US" sz="3200" b="1">
                    <a:solidFill>
                      <a:srgbClr val="5C7A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E43851C-4AC8-4AD8-B987-7A0FE0C01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2932" y="3513764"/>
                  <a:ext cx="338233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85FDA0-06A4-4890-A5DF-D02D6A4CB0DF}"/>
              </a:ext>
            </a:extLst>
          </p:cNvPr>
          <p:cNvGrpSpPr/>
          <p:nvPr/>
        </p:nvGrpSpPr>
        <p:grpSpPr>
          <a:xfrm>
            <a:off x="5519511" y="2926990"/>
            <a:ext cx="842459" cy="1791406"/>
            <a:chOff x="5519511" y="2926990"/>
            <a:chExt cx="842459" cy="179140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0A6DCFF-D560-418A-A7FE-04D105811FB4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>
              <a:off x="5519511" y="2926990"/>
              <a:ext cx="578384" cy="1389695"/>
            </a:xfrm>
            <a:prstGeom prst="straightConnector1">
              <a:avLst/>
            </a:prstGeom>
            <a:ln w="57150">
              <a:solidFill>
                <a:srgbClr val="C7242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8E1512E-B220-4C06-87C1-AA844130F432}"/>
                    </a:ext>
                  </a:extLst>
                </p:cNvPr>
                <p:cNvSpPr txBox="1"/>
                <p:nvPr/>
              </p:nvSpPr>
              <p:spPr>
                <a:xfrm>
                  <a:off x="5970975" y="4225953"/>
                  <a:ext cx="390995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7242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0" smtClean="0">
                                <a:solidFill>
                                  <a:srgbClr val="C72424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72424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p>
                      </m:oMath>
                    </m:oMathPara>
                  </a14:m>
                  <a:endParaRPr lang="en-US" sz="3200">
                    <a:solidFill>
                      <a:srgbClr val="C72424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8E1512E-B220-4C06-87C1-AA844130F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0975" y="4225953"/>
                  <a:ext cx="390995" cy="492443"/>
                </a:xfrm>
                <a:prstGeom prst="rect">
                  <a:avLst/>
                </a:prstGeom>
                <a:blipFill>
                  <a:blip r:embed="rId12"/>
                  <a:stretch>
                    <a:fillRect r="-1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F32DCB-6BD9-47B5-976D-EF622F444682}"/>
              </a:ext>
            </a:extLst>
          </p:cNvPr>
          <p:cNvGrpSpPr/>
          <p:nvPr/>
        </p:nvGrpSpPr>
        <p:grpSpPr>
          <a:xfrm>
            <a:off x="5125791" y="2577296"/>
            <a:ext cx="2994280" cy="2124819"/>
            <a:chOff x="5125791" y="2577296"/>
            <a:chExt cx="2994280" cy="212481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89D09F-B05B-43FF-8195-0F370F00A17C}"/>
                </a:ext>
              </a:extLst>
            </p:cNvPr>
            <p:cNvCxnSpPr>
              <a:cxnSpLocks/>
            </p:cNvCxnSpPr>
            <p:nvPr/>
          </p:nvCxnSpPr>
          <p:spPr>
            <a:xfrm>
              <a:off x="5682353" y="3021146"/>
              <a:ext cx="217930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F2B69B7-9DD5-44FC-B3E4-F01309860DFA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>
              <a:off x="5519511" y="3197862"/>
              <a:ext cx="0" cy="150425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D486C38-CA8D-4360-A66A-A09BC0AC097E}"/>
                    </a:ext>
                  </a:extLst>
                </p:cNvPr>
                <p:cNvSpPr txBox="1"/>
                <p:nvPr/>
              </p:nvSpPr>
              <p:spPr>
                <a:xfrm>
                  <a:off x="5125791" y="4039651"/>
                  <a:ext cx="422455" cy="604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𝐡</m:t>
                        </m:r>
                      </m:oMath>
                    </m:oMathPara>
                  </a14:m>
                  <a:endParaRPr lang="en-US" sz="2800" b="1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D486C38-CA8D-4360-A66A-A09BC0AC09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5791" y="4039651"/>
                  <a:ext cx="422455" cy="6040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DEAF2EF-EFCF-4C85-BEB8-FB59A3893287}"/>
                    </a:ext>
                  </a:extLst>
                </p:cNvPr>
                <p:cNvSpPr txBox="1"/>
                <p:nvPr/>
              </p:nvSpPr>
              <p:spPr>
                <a:xfrm>
                  <a:off x="7603238" y="2577296"/>
                  <a:ext cx="516833" cy="604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oMath>
                    </m:oMathPara>
                  </a14:m>
                  <a:endParaRPr lang="en-US" sz="2800" b="1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DEAF2EF-EFCF-4C85-BEB8-FB59A3893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238" y="2577296"/>
                  <a:ext cx="516833" cy="6040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E835CA-8F26-43A9-BDCC-A1CE1E74FA33}"/>
                </a:ext>
              </a:extLst>
            </p:cNvPr>
            <p:cNvSpPr/>
            <p:nvPr/>
          </p:nvSpPr>
          <p:spPr>
            <a:xfrm>
              <a:off x="5372424" y="2926990"/>
              <a:ext cx="294174" cy="270872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4E7590-6AB0-4D3D-AEB8-DFF5897E9EEF}"/>
                  </a:ext>
                </a:extLst>
              </p:cNvPr>
              <p:cNvSpPr txBox="1"/>
              <p:nvPr/>
            </p:nvSpPr>
            <p:spPr>
              <a:xfrm>
                <a:off x="1498653" y="2961734"/>
                <a:ext cx="31145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5C7AFF"/>
                          </a:solidFill>
                          <a:latin typeface="Cambria Math" panose="02040503050406030204" pitchFamily="18" charset="0"/>
                        </a:rPr>
                        <m:t>𝛉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4E7590-6AB0-4D3D-AEB8-DFF5897E9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53" y="2961734"/>
                <a:ext cx="311457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B1A35A-B5D1-48F1-9463-0E2A2DB49601}"/>
                  </a:ext>
                </a:extLst>
              </p:cNvPr>
              <p:cNvSpPr txBox="1"/>
              <p:nvPr/>
            </p:nvSpPr>
            <p:spPr>
              <a:xfrm>
                <a:off x="1243623" y="3624784"/>
                <a:ext cx="32862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𝐡</m:t>
                      </m:r>
                      <m:r>
                        <a:rPr lang="en-US" sz="32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32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B1A35A-B5D1-48F1-9463-0E2A2DB49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623" y="3624784"/>
                <a:ext cx="3286284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778D4D-E015-40E8-B344-B054CC25664F}"/>
                  </a:ext>
                </a:extLst>
              </p:cNvPr>
              <p:cNvSpPr txBox="1"/>
              <p:nvPr/>
            </p:nvSpPr>
            <p:spPr>
              <a:xfrm>
                <a:off x="2261055" y="5386377"/>
                <a:ext cx="774340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5C7AFF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sz="3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𝐧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C7242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𝐧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𝐡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𝐧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778D4D-E015-40E8-B344-B054CC256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055" y="5386377"/>
                <a:ext cx="7743402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2BC811-0B8D-4AC0-8F1D-875348257C86}"/>
              </a:ext>
            </a:extLst>
          </p:cNvPr>
          <p:cNvCxnSpPr>
            <a:cxnSpLocks/>
          </p:cNvCxnSpPr>
          <p:nvPr/>
        </p:nvCxnSpPr>
        <p:spPr>
          <a:xfrm flipV="1">
            <a:off x="8341953" y="2139473"/>
            <a:ext cx="3674028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290B755-F3C5-49C7-AC2C-C6F5916C3D10}"/>
              </a:ext>
            </a:extLst>
          </p:cNvPr>
          <p:cNvSpPr/>
          <p:nvPr/>
        </p:nvSpPr>
        <p:spPr>
          <a:xfrm>
            <a:off x="8146744" y="2062708"/>
            <a:ext cx="195205" cy="17974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64B4B8-7209-4B8E-9968-D323FF4FDABC}"/>
              </a:ext>
            </a:extLst>
          </p:cNvPr>
          <p:cNvSpPr/>
          <p:nvPr/>
        </p:nvSpPr>
        <p:spPr>
          <a:xfrm>
            <a:off x="11179771" y="2051781"/>
            <a:ext cx="209854" cy="193231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2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Analytical Point-normal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9A3A-C9B8-4D28-B9B0-5A5496B8A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8E4DB-E0B7-4EA3-A59E-3F5C0154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FE56E-6A83-4BFB-88C2-1B5C521C3FEC}"/>
              </a:ext>
            </a:extLst>
          </p:cNvPr>
          <p:cNvSpPr txBox="1"/>
          <p:nvPr/>
        </p:nvSpPr>
        <p:spPr>
          <a:xfrm>
            <a:off x="9375852" y="2062747"/>
            <a:ext cx="1338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PDF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F7F672B-E06F-4E84-9693-CCE2A03DD40E}"/>
              </a:ext>
            </a:extLst>
          </p:cNvPr>
          <p:cNvSpPr/>
          <p:nvPr/>
        </p:nvSpPr>
        <p:spPr>
          <a:xfrm>
            <a:off x="9788447" y="2585967"/>
            <a:ext cx="423747" cy="9625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26ADA-B780-4528-8902-77966709046B}"/>
              </a:ext>
            </a:extLst>
          </p:cNvPr>
          <p:cNvSpPr txBox="1"/>
          <p:nvPr/>
        </p:nvSpPr>
        <p:spPr>
          <a:xfrm>
            <a:off x="9975927" y="2727939"/>
            <a:ext cx="19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Integrate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C4900-94B9-449F-8A06-10943AE96421}"/>
              </a:ext>
            </a:extLst>
          </p:cNvPr>
          <p:cNvSpPr txBox="1"/>
          <p:nvPr/>
        </p:nvSpPr>
        <p:spPr>
          <a:xfrm>
            <a:off x="9331246" y="3634899"/>
            <a:ext cx="1338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CDF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3CC486E-684C-4D17-A1A9-FA03B7EDAB4D}"/>
              </a:ext>
            </a:extLst>
          </p:cNvPr>
          <p:cNvSpPr/>
          <p:nvPr/>
        </p:nvSpPr>
        <p:spPr>
          <a:xfrm>
            <a:off x="9767073" y="4141981"/>
            <a:ext cx="423747" cy="9625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7F2B5-9388-4A3F-8963-9CCD03974CD1}"/>
              </a:ext>
            </a:extLst>
          </p:cNvPr>
          <p:cNvSpPr txBox="1"/>
          <p:nvPr/>
        </p:nvSpPr>
        <p:spPr>
          <a:xfrm>
            <a:off x="9201845" y="5189852"/>
            <a:ext cx="19454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Analytical sampling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AB87B1-9349-4B8D-A803-D4421D6D3B97}"/>
              </a:ext>
            </a:extLst>
          </p:cNvPr>
          <p:cNvCxnSpPr>
            <a:cxnSpLocks/>
          </p:cNvCxnSpPr>
          <p:nvPr/>
        </p:nvCxnSpPr>
        <p:spPr>
          <a:xfrm>
            <a:off x="838200" y="3161038"/>
            <a:ext cx="83636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FF86AE-CA02-424D-B4C2-463A48DC407B}"/>
              </a:ext>
            </a:extLst>
          </p:cNvPr>
          <p:cNvCxnSpPr>
            <a:cxnSpLocks/>
          </p:cNvCxnSpPr>
          <p:nvPr/>
        </p:nvCxnSpPr>
        <p:spPr>
          <a:xfrm>
            <a:off x="838200" y="4557132"/>
            <a:ext cx="83636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6CB890-04A9-42BC-8CF2-4D10B3BF663A}"/>
              </a:ext>
            </a:extLst>
          </p:cNvPr>
          <p:cNvSpPr txBox="1"/>
          <p:nvPr/>
        </p:nvSpPr>
        <p:spPr>
          <a:xfrm>
            <a:off x="9746360" y="4304027"/>
            <a:ext cx="19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Invert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04A44-2CBE-4DA1-A749-7BD8F571B917}"/>
                  </a:ext>
                </a:extLst>
              </p:cNvPr>
              <p:cNvSpPr txBox="1"/>
              <p:nvPr/>
            </p:nvSpPr>
            <p:spPr>
              <a:xfrm>
                <a:off x="1063640" y="2370523"/>
                <a:ext cx="3927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04A44-2CBE-4DA1-A749-7BD8F571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640" y="2370523"/>
                <a:ext cx="392780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A34573-66BD-405C-92A8-EE2BA6AC6159}"/>
                  </a:ext>
                </a:extLst>
              </p:cNvPr>
              <p:cNvSpPr txBox="1"/>
              <p:nvPr/>
            </p:nvSpPr>
            <p:spPr>
              <a:xfrm>
                <a:off x="1024038" y="3597101"/>
                <a:ext cx="77930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A34573-66BD-405C-92A8-EE2BA6AC6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8" y="3597101"/>
                <a:ext cx="779309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6601FE5-E1F7-40F1-9254-6C70EE30C19A}"/>
              </a:ext>
            </a:extLst>
          </p:cNvPr>
          <p:cNvGrpSpPr/>
          <p:nvPr/>
        </p:nvGrpSpPr>
        <p:grpSpPr>
          <a:xfrm>
            <a:off x="9201845" y="0"/>
            <a:ext cx="2646166" cy="1867639"/>
            <a:chOff x="5053817" y="2488184"/>
            <a:chExt cx="3159879" cy="223021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C70C8A1-2C63-4C96-9AED-E01E3E1FB4AC}"/>
                </a:ext>
              </a:extLst>
            </p:cNvPr>
            <p:cNvGrpSpPr/>
            <p:nvPr/>
          </p:nvGrpSpPr>
          <p:grpSpPr>
            <a:xfrm>
              <a:off x="5493494" y="3031200"/>
              <a:ext cx="2565762" cy="1285485"/>
              <a:chOff x="5493494" y="3031200"/>
              <a:chExt cx="2565762" cy="1285485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E526694-7714-4A62-8F4A-B0C59E6C5E6C}"/>
                  </a:ext>
                </a:extLst>
              </p:cNvPr>
              <p:cNvSpPr/>
              <p:nvPr/>
            </p:nvSpPr>
            <p:spPr>
              <a:xfrm>
                <a:off x="5493494" y="3031200"/>
                <a:ext cx="791652" cy="795599"/>
              </a:xfrm>
              <a:custGeom>
                <a:avLst/>
                <a:gdLst>
                  <a:gd name="connsiteX0" fmla="*/ 0 w 564738"/>
                  <a:gd name="connsiteY0" fmla="*/ 0 h 567554"/>
                  <a:gd name="connsiteX1" fmla="*/ 564738 w 564738"/>
                  <a:gd name="connsiteY1" fmla="*/ 283540 h 567554"/>
                  <a:gd name="connsiteX2" fmla="*/ 542905 w 564738"/>
                  <a:gd name="connsiteY2" fmla="*/ 319719 h 567554"/>
                  <a:gd name="connsiteX3" fmla="*/ 149406 w 564738"/>
                  <a:gd name="connsiteY3" fmla="*/ 556866 h 567554"/>
                  <a:gd name="connsiteX4" fmla="*/ 31531 w 564738"/>
                  <a:gd name="connsiteY4" fmla="*/ 567554 h 5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738" h="567554">
                    <a:moveTo>
                      <a:pt x="0" y="0"/>
                    </a:moveTo>
                    <a:lnTo>
                      <a:pt x="564738" y="283540"/>
                    </a:lnTo>
                    <a:lnTo>
                      <a:pt x="542905" y="319719"/>
                    </a:lnTo>
                    <a:cubicBezTo>
                      <a:pt x="452777" y="439711"/>
                      <a:pt x="312647" y="526822"/>
                      <a:pt x="149406" y="556866"/>
                    </a:cubicBezTo>
                    <a:lnTo>
                      <a:pt x="31531" y="567554"/>
                    </a:lnTo>
                    <a:close/>
                  </a:path>
                </a:pathLst>
              </a:custGeom>
              <a:solidFill>
                <a:srgbClr val="B7C2EE"/>
              </a:solidFill>
              <a:ln w="28575">
                <a:solidFill>
                  <a:srgbClr val="758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910A582-9022-416F-A4F4-3B6DAA5907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05990" y="3099503"/>
                <a:ext cx="2453266" cy="1217182"/>
              </a:xfrm>
              <a:prstGeom prst="straightConnector1">
                <a:avLst/>
              </a:prstGeom>
              <a:ln w="57150">
                <a:solidFill>
                  <a:srgbClr val="5C7A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C395C13-8830-436E-9173-2454A5182E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18001" y="3105177"/>
                <a:ext cx="1470274" cy="722697"/>
              </a:xfrm>
              <a:prstGeom prst="straightConnector1">
                <a:avLst/>
              </a:prstGeom>
              <a:ln w="57150">
                <a:solidFill>
                  <a:srgbClr val="5C7AFF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349DDDA9-BC1E-4B41-864E-50883C7A805F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32" y="3513764"/>
                    <a:ext cx="338233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0" smtClean="0">
                              <a:solidFill>
                                <a:srgbClr val="5C7AFF"/>
                              </a:solidFill>
                              <a:latin typeface="Cambria Math" panose="02040503050406030204" pitchFamily="18" charset="0"/>
                            </a:rPr>
                            <m:t>𝛉</m:t>
                          </m:r>
                        </m:oMath>
                      </m:oMathPara>
                    </a14:m>
                    <a:endParaRPr lang="en-US" sz="3200" b="1">
                      <a:solidFill>
                        <a:srgbClr val="5C7A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349DDDA9-BC1E-4B41-864E-50883C7A80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32" y="3513764"/>
                    <a:ext cx="338233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960B19F-5333-48CE-A983-888C58BDBBFD}"/>
                </a:ext>
              </a:extLst>
            </p:cNvPr>
            <p:cNvGrpSpPr/>
            <p:nvPr/>
          </p:nvGrpSpPr>
          <p:grpSpPr>
            <a:xfrm>
              <a:off x="5519511" y="2926990"/>
              <a:ext cx="842459" cy="1791406"/>
              <a:chOff x="5519511" y="2926990"/>
              <a:chExt cx="842459" cy="179140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B4E7FA2-CA13-43FE-B59B-1A675A992DD5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>
                <a:off x="5519511" y="2926990"/>
                <a:ext cx="578384" cy="1389695"/>
              </a:xfrm>
              <a:prstGeom prst="straightConnector1">
                <a:avLst/>
              </a:prstGeom>
              <a:ln w="57150">
                <a:solidFill>
                  <a:srgbClr val="C72424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DE32A2D-EF54-4ACE-B9ED-1A5A7974C6B9}"/>
                      </a:ext>
                    </a:extLst>
                  </p:cNvPr>
                  <p:cNvSpPr txBox="1"/>
                  <p:nvPr/>
                </p:nvSpPr>
                <p:spPr>
                  <a:xfrm>
                    <a:off x="5970975" y="4225953"/>
                    <a:ext cx="390995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7242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0" smtClean="0">
                                  <a:solidFill>
                                    <a:srgbClr val="C72424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72424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</m:oMath>
                      </m:oMathPara>
                    </a14:m>
                    <a:endParaRPr lang="en-US" sz="3200">
                      <a:solidFill>
                        <a:srgbClr val="C7242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DE32A2D-EF54-4ACE-B9ED-1A5A7974C6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0975" y="4225953"/>
                    <a:ext cx="390995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370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8AE5E7B-8B40-4F8A-ACF0-3DCE59880E2C}"/>
                </a:ext>
              </a:extLst>
            </p:cNvPr>
            <p:cNvGrpSpPr/>
            <p:nvPr/>
          </p:nvGrpSpPr>
          <p:grpSpPr>
            <a:xfrm>
              <a:off x="5053817" y="2488184"/>
              <a:ext cx="3159879" cy="2213931"/>
              <a:chOff x="5053817" y="2488184"/>
              <a:chExt cx="3159879" cy="221393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5ED3FDA-9FAE-455A-91A7-CDD611043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2353" y="3021146"/>
                <a:ext cx="2179302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FE56E95-B43D-4038-A24C-39D5413CC754}"/>
                  </a:ext>
                </a:extLst>
              </p:cNvPr>
              <p:cNvCxnSpPr>
                <a:cxnSpLocks/>
                <a:stCxn id="40" idx="4"/>
              </p:cNvCxnSpPr>
              <p:nvPr/>
            </p:nvCxnSpPr>
            <p:spPr>
              <a:xfrm>
                <a:off x="5519510" y="3197862"/>
                <a:ext cx="0" cy="150425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98DD973-F9CC-4385-9633-747F81950657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817" y="4005868"/>
                    <a:ext cx="422455" cy="6040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𝐡</m:t>
                          </m:r>
                        </m:oMath>
                      </m:oMathPara>
                    </a14:m>
                    <a:endParaRPr lang="en-US" sz="2800" b="1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98DD973-F9CC-4385-9633-747F819506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53817" y="4005868"/>
                    <a:ext cx="422455" cy="60401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C426442-5D21-487F-B7D7-464981AFE460}"/>
                      </a:ext>
                    </a:extLst>
                  </p:cNvPr>
                  <p:cNvSpPr txBox="1"/>
                  <p:nvPr/>
                </p:nvSpPr>
                <p:spPr>
                  <a:xfrm>
                    <a:off x="7696862" y="2488184"/>
                    <a:ext cx="516834" cy="6040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oMath>
                      </m:oMathPara>
                    </a14:m>
                    <a:endParaRPr lang="en-US" sz="2800" b="1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C426442-5D21-487F-B7D7-464981AFE4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862" y="2488184"/>
                    <a:ext cx="516834" cy="60401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6C6991-3C8A-48F6-82A4-4DCA90DC3DE7}"/>
                  </a:ext>
                </a:extLst>
              </p:cNvPr>
              <p:cNvSpPr/>
              <p:nvPr/>
            </p:nvSpPr>
            <p:spPr>
              <a:xfrm>
                <a:off x="5372424" y="2926990"/>
                <a:ext cx="294174" cy="270872"/>
              </a:xfrm>
              <a:prstGeom prst="ellipse">
                <a:avLst/>
              </a:prstGeom>
              <a:solidFill>
                <a:srgbClr val="FFE13F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706859-07D5-487E-B6E8-467E712546BB}"/>
                  </a:ext>
                </a:extLst>
              </p:cNvPr>
              <p:cNvSpPr txBox="1"/>
              <p:nvPr/>
            </p:nvSpPr>
            <p:spPr>
              <a:xfrm>
                <a:off x="1753164" y="4783901"/>
                <a:ext cx="5314596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)±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sgn</m:t>
                                      </m:r>
                                    </m:fNam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𝑏𝑑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𝑏𝑐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)±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706859-07D5-487E-B6E8-467E71254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164" y="4783901"/>
                <a:ext cx="5314596" cy="968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9CEAF-2BE5-4467-9380-45611E68A27E}"/>
                  </a:ext>
                </a:extLst>
              </p:cNvPr>
              <p:cNvSpPr txBox="1"/>
              <p:nvPr/>
            </p:nvSpPr>
            <p:spPr>
              <a:xfrm>
                <a:off x="7508327" y="5052532"/>
                <a:ext cx="12707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~[0,1)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9CEAF-2BE5-4467-9380-45611E68A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327" y="5052532"/>
                <a:ext cx="127079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7" grpId="0"/>
      <p:bldP spid="18" grpId="0"/>
      <p:bldP spid="19" grpId="0" animBg="1"/>
      <p:bldP spid="20" grpId="0"/>
      <p:bldP spid="26" grpId="0"/>
      <p:bldP spid="5" grpId="0"/>
      <p:bldP spid="27" grpId="0"/>
      <p:bldP spid="14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12814-36BB-40F8-BCA2-44D5448F5282}"/>
              </a:ext>
            </a:extLst>
          </p:cNvPr>
          <p:cNvGrpSpPr/>
          <p:nvPr/>
        </p:nvGrpSpPr>
        <p:grpSpPr>
          <a:xfrm>
            <a:off x="664910" y="1445975"/>
            <a:ext cx="10633579" cy="5236704"/>
            <a:chOff x="838200" y="1686512"/>
            <a:chExt cx="5802400" cy="2857500"/>
          </a:xfrm>
        </p:grpSpPr>
        <p:pic>
          <p:nvPicPr>
            <p:cNvPr id="6" name="Picture 5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3634B7FE-8417-432C-868F-CB2CE863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00" y="1686512"/>
              <a:ext cx="2857500" cy="2857500"/>
            </a:xfrm>
            <a:prstGeom prst="rect">
              <a:avLst/>
            </a:prstGeom>
          </p:spPr>
        </p:pic>
        <p:pic>
          <p:nvPicPr>
            <p:cNvPr id="8" name="Picture 7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3E3B4F88-B0D7-4858-9596-59E376F4F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86512"/>
              <a:ext cx="2857500" cy="2857500"/>
            </a:xfrm>
            <a:prstGeom prst="rect">
              <a:avLst/>
            </a:prstGeom>
          </p:spPr>
        </p:pic>
      </p:grp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2A0FBA55-7CA5-477C-8CEE-80236C703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56" y="4798121"/>
            <a:ext cx="1884557" cy="1884557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FDF2E97-A0C8-457A-BEA6-DB35DD660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55" y="4798120"/>
            <a:ext cx="1890133" cy="18845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F3409E-A688-4558-B2FC-D96BEBA409C2}"/>
              </a:ext>
            </a:extLst>
          </p:cNvPr>
          <p:cNvSpPr/>
          <p:nvPr/>
        </p:nvSpPr>
        <p:spPr>
          <a:xfrm>
            <a:off x="664911" y="1462172"/>
            <a:ext cx="5236702" cy="42603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914162-CD98-457E-9A80-7A31D9B3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349" y="1450802"/>
            <a:ext cx="3412273" cy="642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(17 spp)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23FE4B-795E-4723-BBE9-ED849936C3C3}"/>
              </a:ext>
            </a:extLst>
          </p:cNvPr>
          <p:cNvSpPr/>
          <p:nvPr/>
        </p:nvSpPr>
        <p:spPr>
          <a:xfrm>
            <a:off x="6061785" y="1440402"/>
            <a:ext cx="5236703" cy="44780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28BE40-2EE8-4CF5-9FA6-316F9BF0EC01}"/>
                  </a:ext>
                </a:extLst>
              </p:cNvPr>
              <p:cNvSpPr txBox="1"/>
              <p:nvPr/>
            </p:nvSpPr>
            <p:spPr>
              <a:xfrm>
                <a:off x="6061784" y="1436307"/>
                <a:ext cx="523670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(13 spp)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28BE40-2EE8-4CF5-9FA6-316F9BF0E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784" y="1436307"/>
                <a:ext cx="5236703" cy="430887"/>
              </a:xfrm>
              <a:prstGeom prst="rect">
                <a:avLst/>
              </a:prstGeom>
              <a:blipFill>
                <a:blip r:embed="rId7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61DC1AD0-D8F0-4E00-9E22-438D02ED229E}"/>
              </a:ext>
            </a:extLst>
          </p:cNvPr>
          <p:cNvGrpSpPr/>
          <p:nvPr/>
        </p:nvGrpSpPr>
        <p:grpSpPr>
          <a:xfrm>
            <a:off x="8449841" y="220547"/>
            <a:ext cx="2848653" cy="1040796"/>
            <a:chOff x="6176080" y="200721"/>
            <a:chExt cx="3190944" cy="116585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BB1AB4-818A-46D9-8390-159FAAB8ADB4}"/>
                </a:ext>
              </a:extLst>
            </p:cNvPr>
            <p:cNvSpPr/>
            <p:nvPr/>
          </p:nvSpPr>
          <p:spPr>
            <a:xfrm>
              <a:off x="6871544" y="877241"/>
              <a:ext cx="266813" cy="2668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C2525BB-CA11-44CD-A9E8-9BBA1253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76080" y="654718"/>
              <a:ext cx="569488" cy="71186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F3EBC01-817D-47F6-843C-17ED35BD1392}"/>
                </a:ext>
              </a:extLst>
            </p:cNvPr>
            <p:cNvCxnSpPr>
              <a:cxnSpLocks/>
            </p:cNvCxnSpPr>
            <p:nvPr/>
          </p:nvCxnSpPr>
          <p:spPr>
            <a:xfrm>
              <a:off x="7138363" y="1017686"/>
              <a:ext cx="2228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73B8A5-735A-4A26-846E-F932E9CA019A}"/>
                </a:ext>
              </a:extLst>
            </p:cNvPr>
            <p:cNvSpPr/>
            <p:nvPr/>
          </p:nvSpPr>
          <p:spPr>
            <a:xfrm>
              <a:off x="7985880" y="200721"/>
              <a:ext cx="266813" cy="266813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CE287C6-DACF-43B5-8D3E-848740470ECC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 flipH="1">
              <a:off x="8119286" y="467534"/>
              <a:ext cx="1" cy="391741"/>
            </a:xfrm>
            <a:prstGeom prst="straightConnector1">
              <a:avLst/>
            </a:prstGeom>
            <a:ln w="57150">
              <a:solidFill>
                <a:srgbClr val="C7242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3763E6B-C2CA-403F-A660-223664F3A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72" y="4798120"/>
            <a:ext cx="544427" cy="188455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EAD684-F402-4FE9-9FFA-61E0BDAF1F01}"/>
              </a:ext>
            </a:extLst>
          </p:cNvPr>
          <p:cNvSpPr txBox="1"/>
          <p:nvPr/>
        </p:nvSpPr>
        <p:spPr>
          <a:xfrm rot="16200000">
            <a:off x="11119409" y="5524954"/>
            <a:ext cx="10419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E20C0A-583A-4488-9893-61F7CA8C971E}"/>
              </a:ext>
            </a:extLst>
          </p:cNvPr>
          <p:cNvSpPr txBox="1"/>
          <p:nvPr/>
        </p:nvSpPr>
        <p:spPr>
          <a:xfrm>
            <a:off x="11406269" y="6272400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3BB8E1-3B8F-4762-B77E-A53924CB7C2A}"/>
              </a:ext>
            </a:extLst>
          </p:cNvPr>
          <p:cNvSpPr txBox="1"/>
          <p:nvPr/>
        </p:nvSpPr>
        <p:spPr>
          <a:xfrm>
            <a:off x="11413566" y="4788534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8BE1192-DC6B-42FD-AF6F-CF49A054BCF9}"/>
              </a:ext>
            </a:extLst>
          </p:cNvPr>
          <p:cNvSpPr txBox="1">
            <a:spLocks/>
          </p:cNvSpPr>
          <p:nvPr/>
        </p:nvSpPr>
        <p:spPr>
          <a:xfrm>
            <a:off x="4534945" y="6291997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0.101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14E0682-1D4B-4106-A783-A6CDEA9D9BF4}"/>
              </a:ext>
            </a:extLst>
          </p:cNvPr>
          <p:cNvSpPr txBox="1">
            <a:spLocks/>
          </p:cNvSpPr>
          <p:nvPr/>
        </p:nvSpPr>
        <p:spPr>
          <a:xfrm>
            <a:off x="9969917" y="6280973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0.086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0DB8F70C-67ED-4266-8AF8-BD2AAD61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636C511-38B8-47B8-BD65-E389A09A0783}"/>
              </a:ext>
            </a:extLst>
          </p:cNvPr>
          <p:cNvGrpSpPr/>
          <p:nvPr/>
        </p:nvGrpSpPr>
        <p:grpSpPr>
          <a:xfrm>
            <a:off x="289060" y="275771"/>
            <a:ext cx="11105883" cy="6422679"/>
            <a:chOff x="838200" y="1528317"/>
            <a:chExt cx="5764609" cy="3333750"/>
          </a:xfrm>
        </p:grpSpPr>
        <p:pic>
          <p:nvPicPr>
            <p:cNvPr id="8" name="Picture 7" descr="A close-up of a logo&#10;&#10;Description automatically generated with medium confidence">
              <a:extLst>
                <a:ext uri="{FF2B5EF4-FFF2-40B4-BE49-F238E27FC236}">
                  <a16:creationId xmlns:a16="http://schemas.microsoft.com/office/drawing/2014/main" id="{2B8EB0D3-06D4-4808-8D25-4DBE29A4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28317"/>
              <a:ext cx="2857500" cy="3333750"/>
            </a:xfrm>
            <a:prstGeom prst="rect">
              <a:avLst/>
            </a:prstGeom>
          </p:spPr>
        </p:pic>
        <p:pic>
          <p:nvPicPr>
            <p:cNvPr id="10" name="Picture 9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EE8E661-6C66-4C5C-B26B-FD781FB9C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309" y="1528317"/>
              <a:ext cx="2857500" cy="333375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AB9669B-9D50-4CC3-84AB-28641B4CCC27}"/>
              </a:ext>
            </a:extLst>
          </p:cNvPr>
          <p:cNvSpPr/>
          <p:nvPr/>
        </p:nvSpPr>
        <p:spPr>
          <a:xfrm>
            <a:off x="289059" y="304743"/>
            <a:ext cx="5505153" cy="42603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B8A9E2-2206-4559-A3BB-9694E86EC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498" y="293373"/>
            <a:ext cx="3412273" cy="6423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(43.9 sec)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69DE5F-393C-420E-9D8C-B5928E0D599B}"/>
              </a:ext>
            </a:extLst>
          </p:cNvPr>
          <p:cNvSpPr/>
          <p:nvPr/>
        </p:nvSpPr>
        <p:spPr>
          <a:xfrm>
            <a:off x="5889786" y="282972"/>
            <a:ext cx="5505153" cy="44780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42384A-70FA-4D9D-82CA-84C0C005B667}"/>
                  </a:ext>
                </a:extLst>
              </p:cNvPr>
              <p:cNvSpPr txBox="1"/>
              <p:nvPr/>
            </p:nvSpPr>
            <p:spPr>
              <a:xfrm>
                <a:off x="5889783" y="282971"/>
                <a:ext cx="550515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(44.9 sec)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42384A-70FA-4D9D-82CA-84C0C005B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783" y="282971"/>
                <a:ext cx="5505156" cy="430887"/>
              </a:xfrm>
              <a:prstGeom prst="rect">
                <a:avLst/>
              </a:prstGeom>
              <a:blipFill>
                <a:blip r:embed="rId5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7170450-F19D-4C50-A0A7-3556965B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0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&#10;&#10;Description automatically generated">
            <a:extLst>
              <a:ext uri="{FF2B5EF4-FFF2-40B4-BE49-F238E27FC236}">
                <a16:creationId xmlns:a16="http://schemas.microsoft.com/office/drawing/2014/main" id="{11E5C500-0F3B-4BDE-8005-43009351D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8" y="275771"/>
            <a:ext cx="5505153" cy="6422679"/>
          </a:xfrm>
          <a:prstGeom prst="rect">
            <a:avLst/>
          </a:prstGeom>
        </p:spPr>
      </p:pic>
      <p:pic>
        <p:nvPicPr>
          <p:cNvPr id="13" name="Picture 12" descr="A picture containing grass, chalk&#10;&#10;Description automatically generated">
            <a:extLst>
              <a:ext uri="{FF2B5EF4-FFF2-40B4-BE49-F238E27FC236}">
                <a16:creationId xmlns:a16="http://schemas.microsoft.com/office/drawing/2014/main" id="{89357132-E5B8-4C70-A020-3293F061B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85" y="275770"/>
            <a:ext cx="5505153" cy="64226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B197A5-DA78-4E62-8036-69D8E11DD41E}"/>
              </a:ext>
            </a:extLst>
          </p:cNvPr>
          <p:cNvSpPr/>
          <p:nvPr/>
        </p:nvSpPr>
        <p:spPr>
          <a:xfrm>
            <a:off x="289058" y="6261043"/>
            <a:ext cx="5505153" cy="44780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ED0C83-AD1D-430B-BCE8-6B502CA5427E}"/>
              </a:ext>
            </a:extLst>
          </p:cNvPr>
          <p:cNvSpPr/>
          <p:nvPr/>
        </p:nvSpPr>
        <p:spPr>
          <a:xfrm>
            <a:off x="5889785" y="6239273"/>
            <a:ext cx="5505153" cy="46957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B9669B-9D50-4CC3-84AB-28641B4CCC27}"/>
              </a:ext>
            </a:extLst>
          </p:cNvPr>
          <p:cNvSpPr/>
          <p:nvPr/>
        </p:nvSpPr>
        <p:spPr>
          <a:xfrm>
            <a:off x="289058" y="297541"/>
            <a:ext cx="5505153" cy="42603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B8A9E2-2206-4559-A3BB-9694E86EC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497" y="286171"/>
            <a:ext cx="3412273" cy="6423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(43.9 sec)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69DE5F-393C-420E-9D8C-B5928E0D599B}"/>
              </a:ext>
            </a:extLst>
          </p:cNvPr>
          <p:cNvSpPr/>
          <p:nvPr/>
        </p:nvSpPr>
        <p:spPr>
          <a:xfrm>
            <a:off x="5889785" y="275771"/>
            <a:ext cx="5505153" cy="44780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E866934-24F6-4C74-8379-9C766721A18A}"/>
              </a:ext>
            </a:extLst>
          </p:cNvPr>
          <p:cNvSpPr txBox="1">
            <a:spLocks/>
          </p:cNvSpPr>
          <p:nvPr/>
        </p:nvSpPr>
        <p:spPr>
          <a:xfrm>
            <a:off x="1948814" y="6244961"/>
            <a:ext cx="1387879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0.0616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51AFE6-2F5E-4876-85AB-8C52735EE7E7}"/>
              </a:ext>
            </a:extLst>
          </p:cNvPr>
          <p:cNvSpPr txBox="1">
            <a:spLocks/>
          </p:cNvSpPr>
          <p:nvPr/>
        </p:nvSpPr>
        <p:spPr>
          <a:xfrm>
            <a:off x="7857414" y="6255659"/>
            <a:ext cx="1387879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0.0514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7DFCC7-7A96-48B3-8FF0-91993024A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039" y="4793282"/>
            <a:ext cx="544427" cy="18845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2059E1-1B9A-4371-82C6-7FAD4609BEED}"/>
              </a:ext>
            </a:extLst>
          </p:cNvPr>
          <p:cNvSpPr txBox="1"/>
          <p:nvPr/>
        </p:nvSpPr>
        <p:spPr>
          <a:xfrm rot="16200000">
            <a:off x="11244276" y="5520116"/>
            <a:ext cx="10419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C96983-AFAC-4D61-9EDF-200F58D39D59}"/>
              </a:ext>
            </a:extLst>
          </p:cNvPr>
          <p:cNvSpPr txBox="1"/>
          <p:nvPr/>
        </p:nvSpPr>
        <p:spPr>
          <a:xfrm>
            <a:off x="11531136" y="6267562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C19679-6A99-4FB4-AD41-B6E6D9473D3D}"/>
              </a:ext>
            </a:extLst>
          </p:cNvPr>
          <p:cNvSpPr txBox="1"/>
          <p:nvPr/>
        </p:nvSpPr>
        <p:spPr>
          <a:xfrm>
            <a:off x="11538433" y="4783696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0F948-73E6-46E0-A290-0D6FD671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7711F9-A00C-4D09-A315-4C324F66CC80}"/>
                  </a:ext>
                </a:extLst>
              </p:cNvPr>
              <p:cNvSpPr txBox="1"/>
              <p:nvPr/>
            </p:nvSpPr>
            <p:spPr>
              <a:xfrm>
                <a:off x="5889783" y="275770"/>
                <a:ext cx="550515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(44.9 sec)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7711F9-A00C-4D09-A315-4C324F66C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783" y="275770"/>
                <a:ext cx="5505156" cy="430887"/>
              </a:xfrm>
              <a:prstGeom prst="rect">
                <a:avLst/>
              </a:prstGeom>
              <a:blipFill>
                <a:blip r:embed="rId6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67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93E435E4-A5E5-4679-AD3F-5122414A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7" y="3676756"/>
            <a:ext cx="4573401" cy="2801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Remaining terms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696EB-30CD-4A67-841F-A1484A50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/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1DBD4A8-71D8-4A7D-9542-F38F574733E3}"/>
              </a:ext>
            </a:extLst>
          </p:cNvPr>
          <p:cNvSpPr/>
          <p:nvPr/>
        </p:nvSpPr>
        <p:spPr>
          <a:xfrm>
            <a:off x="5611051" y="3967724"/>
            <a:ext cx="484949" cy="703185"/>
          </a:xfrm>
          <a:custGeom>
            <a:avLst/>
            <a:gdLst>
              <a:gd name="connsiteX0" fmla="*/ 0 w 477907"/>
              <a:gd name="connsiteY0" fmla="*/ 0 h 750943"/>
              <a:gd name="connsiteX1" fmla="*/ 477907 w 477907"/>
              <a:gd name="connsiteY1" fmla="*/ 603153 h 750943"/>
              <a:gd name="connsiteX2" fmla="*/ 431272 w 477907"/>
              <a:gd name="connsiteY2" fmla="*/ 637761 h 750943"/>
              <a:gd name="connsiteX3" fmla="*/ 159181 w 477907"/>
              <a:gd name="connsiteY3" fmla="*/ 740743 h 750943"/>
              <a:gd name="connsiteX4" fmla="*/ 46691 w 477907"/>
              <a:gd name="connsiteY4" fmla="*/ 750943 h 7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07" h="750943">
                <a:moveTo>
                  <a:pt x="0" y="0"/>
                </a:moveTo>
                <a:lnTo>
                  <a:pt x="477907" y="603153"/>
                </a:lnTo>
                <a:lnTo>
                  <a:pt x="431272" y="637761"/>
                </a:lnTo>
                <a:cubicBezTo>
                  <a:pt x="350308" y="686959"/>
                  <a:pt x="258251" y="722509"/>
                  <a:pt x="159181" y="740743"/>
                </a:cubicBezTo>
                <a:lnTo>
                  <a:pt x="46691" y="750943"/>
                </a:lnTo>
                <a:close/>
              </a:path>
            </a:pathLst>
          </a:custGeom>
          <a:solidFill>
            <a:srgbClr val="B7C2EE"/>
          </a:solidFill>
          <a:ln w="28575">
            <a:solidFill>
              <a:srgbClr val="758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9447924-C076-4ECB-B043-AB763F01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967" y="2851039"/>
            <a:ext cx="897033" cy="897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AEA7D06-E649-4FB7-90C7-DC56ECF15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3768" y="5188914"/>
            <a:ext cx="493909" cy="61738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7F50BD-2BE9-4C41-8C28-B277317EB73E}"/>
              </a:ext>
            </a:extLst>
          </p:cNvPr>
          <p:cNvCxnSpPr>
            <a:cxnSpLocks/>
            <a:stCxn id="24" idx="7"/>
            <a:endCxn id="29" idx="2"/>
          </p:cNvCxnSpPr>
          <p:nvPr/>
        </p:nvCxnSpPr>
        <p:spPr>
          <a:xfrm flipV="1">
            <a:off x="3884449" y="3971285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86AB0C-8683-4EC6-9CFB-6CBB6BC82209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5771867" y="3971285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77CDF9-DF23-494F-B222-EF2AA8A3BAC5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5647483" y="4095669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6B7484-3443-4BE0-ADE8-B0AAFE908879}"/>
                  </a:ext>
                </a:extLst>
              </p:cNvPr>
              <p:cNvSpPr txBox="1"/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6B7484-3443-4BE0-ADE8-B0AAFE908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224C31CC-138E-4B1F-903B-69E3423EA42A}"/>
              </a:ext>
            </a:extLst>
          </p:cNvPr>
          <p:cNvSpPr/>
          <p:nvPr/>
        </p:nvSpPr>
        <p:spPr>
          <a:xfrm>
            <a:off x="6684925" y="5229452"/>
            <a:ext cx="1226357" cy="482808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9203D9C-5920-4283-9A40-CC2244A0421F}"/>
              </a:ext>
            </a:extLst>
          </p:cNvPr>
          <p:cNvCxnSpPr>
            <a:cxnSpLocks/>
            <a:stCxn id="28" idx="1"/>
            <a:endCxn id="29" idx="5"/>
          </p:cNvCxnSpPr>
          <p:nvPr/>
        </p:nvCxnSpPr>
        <p:spPr>
          <a:xfrm flipH="1" flipV="1">
            <a:off x="5735436" y="4059238"/>
            <a:ext cx="1030247" cy="1329981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4DD4E75-1AAB-4D1C-91A0-24976A9D11F0}"/>
              </a:ext>
            </a:extLst>
          </p:cNvPr>
          <p:cNvSpPr/>
          <p:nvPr/>
        </p:nvSpPr>
        <p:spPr>
          <a:xfrm>
            <a:off x="5523099" y="3846901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EE4909-0658-417C-8EF3-595141FF859C}"/>
              </a:ext>
            </a:extLst>
          </p:cNvPr>
          <p:cNvCxnSpPr>
            <a:cxnSpLocks/>
          </p:cNvCxnSpPr>
          <p:nvPr/>
        </p:nvCxnSpPr>
        <p:spPr>
          <a:xfrm flipV="1">
            <a:off x="3918342" y="5480733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8408182-D550-4B36-8D12-DDBB5D948B3A}"/>
              </a:ext>
            </a:extLst>
          </p:cNvPr>
          <p:cNvSpPr/>
          <p:nvPr/>
        </p:nvSpPr>
        <p:spPr>
          <a:xfrm>
            <a:off x="3686934" y="5381904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5514FE-88CE-4B16-9969-68639511300E}"/>
              </a:ext>
            </a:extLst>
          </p:cNvPr>
          <p:cNvSpPr/>
          <p:nvPr/>
        </p:nvSpPr>
        <p:spPr>
          <a:xfrm>
            <a:off x="6729252" y="535278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79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93E435E4-A5E5-4679-AD3F-5122414AE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7" y="3676756"/>
            <a:ext cx="4573401" cy="2801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Remaining terms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696EB-30CD-4A67-841F-A1484A50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/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1DBD4A8-71D8-4A7D-9542-F38F574733E3}"/>
              </a:ext>
            </a:extLst>
          </p:cNvPr>
          <p:cNvSpPr/>
          <p:nvPr/>
        </p:nvSpPr>
        <p:spPr>
          <a:xfrm>
            <a:off x="5611051" y="3967724"/>
            <a:ext cx="484949" cy="703185"/>
          </a:xfrm>
          <a:custGeom>
            <a:avLst/>
            <a:gdLst>
              <a:gd name="connsiteX0" fmla="*/ 0 w 477907"/>
              <a:gd name="connsiteY0" fmla="*/ 0 h 750943"/>
              <a:gd name="connsiteX1" fmla="*/ 477907 w 477907"/>
              <a:gd name="connsiteY1" fmla="*/ 603153 h 750943"/>
              <a:gd name="connsiteX2" fmla="*/ 431272 w 477907"/>
              <a:gd name="connsiteY2" fmla="*/ 637761 h 750943"/>
              <a:gd name="connsiteX3" fmla="*/ 159181 w 477907"/>
              <a:gd name="connsiteY3" fmla="*/ 740743 h 750943"/>
              <a:gd name="connsiteX4" fmla="*/ 46691 w 477907"/>
              <a:gd name="connsiteY4" fmla="*/ 750943 h 7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07" h="750943">
                <a:moveTo>
                  <a:pt x="0" y="0"/>
                </a:moveTo>
                <a:lnTo>
                  <a:pt x="477907" y="603153"/>
                </a:lnTo>
                <a:lnTo>
                  <a:pt x="431272" y="637761"/>
                </a:lnTo>
                <a:cubicBezTo>
                  <a:pt x="350308" y="686959"/>
                  <a:pt x="258251" y="722509"/>
                  <a:pt x="159181" y="740743"/>
                </a:cubicBezTo>
                <a:lnTo>
                  <a:pt x="46691" y="750943"/>
                </a:lnTo>
                <a:close/>
              </a:path>
            </a:pathLst>
          </a:custGeom>
          <a:solidFill>
            <a:srgbClr val="B7C2EE"/>
          </a:solidFill>
          <a:ln w="28575">
            <a:solidFill>
              <a:srgbClr val="758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9447924-C076-4ECB-B043-AB763F01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967" y="2851039"/>
            <a:ext cx="897033" cy="8970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AEA7D06-E649-4FB7-90C7-DC56ECF15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3768" y="5188914"/>
            <a:ext cx="493909" cy="61738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7F50BD-2BE9-4C41-8C28-B277317EB73E}"/>
              </a:ext>
            </a:extLst>
          </p:cNvPr>
          <p:cNvCxnSpPr>
            <a:cxnSpLocks/>
            <a:stCxn id="24" idx="7"/>
            <a:endCxn id="29" idx="2"/>
          </p:cNvCxnSpPr>
          <p:nvPr/>
        </p:nvCxnSpPr>
        <p:spPr>
          <a:xfrm flipV="1">
            <a:off x="3884449" y="3971285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86AB0C-8683-4EC6-9CFB-6CBB6BC82209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5771867" y="3971285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77CDF9-DF23-494F-B222-EF2AA8A3BAC5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5647483" y="4095669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6B7484-3443-4BE0-ADE8-B0AAFE908879}"/>
                  </a:ext>
                </a:extLst>
              </p:cNvPr>
              <p:cNvSpPr txBox="1"/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6B7484-3443-4BE0-ADE8-B0AAFE908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5B93C0B-A6CC-46ED-9B90-7A6DBB60A3B4}"/>
              </a:ext>
            </a:extLst>
          </p:cNvPr>
          <p:cNvSpPr/>
          <p:nvPr/>
        </p:nvSpPr>
        <p:spPr>
          <a:xfrm rot="11001860">
            <a:off x="6426325" y="4799028"/>
            <a:ext cx="450321" cy="703185"/>
          </a:xfrm>
          <a:custGeom>
            <a:avLst/>
            <a:gdLst>
              <a:gd name="connsiteX0" fmla="*/ 0 w 477907"/>
              <a:gd name="connsiteY0" fmla="*/ 0 h 750943"/>
              <a:gd name="connsiteX1" fmla="*/ 477907 w 477907"/>
              <a:gd name="connsiteY1" fmla="*/ 603153 h 750943"/>
              <a:gd name="connsiteX2" fmla="*/ 431272 w 477907"/>
              <a:gd name="connsiteY2" fmla="*/ 637761 h 750943"/>
              <a:gd name="connsiteX3" fmla="*/ 159181 w 477907"/>
              <a:gd name="connsiteY3" fmla="*/ 740743 h 750943"/>
              <a:gd name="connsiteX4" fmla="*/ 46691 w 477907"/>
              <a:gd name="connsiteY4" fmla="*/ 750943 h 7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07" h="750943">
                <a:moveTo>
                  <a:pt x="0" y="0"/>
                </a:moveTo>
                <a:lnTo>
                  <a:pt x="477907" y="603153"/>
                </a:lnTo>
                <a:lnTo>
                  <a:pt x="431272" y="637761"/>
                </a:lnTo>
                <a:cubicBezTo>
                  <a:pt x="350308" y="686959"/>
                  <a:pt x="258251" y="722509"/>
                  <a:pt x="159181" y="740743"/>
                </a:cubicBezTo>
                <a:lnTo>
                  <a:pt x="46691" y="750943"/>
                </a:lnTo>
                <a:close/>
              </a:path>
            </a:pathLst>
          </a:custGeom>
          <a:solidFill>
            <a:srgbClr val="B7C2EE"/>
          </a:solidFill>
          <a:ln w="28575">
            <a:solidFill>
              <a:srgbClr val="758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4C31CC-138E-4B1F-903B-69E3423EA42A}"/>
              </a:ext>
            </a:extLst>
          </p:cNvPr>
          <p:cNvSpPr/>
          <p:nvPr/>
        </p:nvSpPr>
        <p:spPr>
          <a:xfrm>
            <a:off x="6684925" y="5229452"/>
            <a:ext cx="1226357" cy="4828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9203D9C-5920-4283-9A40-CC2244A0421F}"/>
              </a:ext>
            </a:extLst>
          </p:cNvPr>
          <p:cNvCxnSpPr>
            <a:cxnSpLocks/>
            <a:stCxn id="28" idx="1"/>
            <a:endCxn id="29" idx="5"/>
          </p:cNvCxnSpPr>
          <p:nvPr/>
        </p:nvCxnSpPr>
        <p:spPr>
          <a:xfrm flipH="1" flipV="1">
            <a:off x="5735436" y="4059238"/>
            <a:ext cx="1030247" cy="1329981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4DD4E75-1AAB-4D1C-91A0-24976A9D11F0}"/>
              </a:ext>
            </a:extLst>
          </p:cNvPr>
          <p:cNvSpPr/>
          <p:nvPr/>
        </p:nvSpPr>
        <p:spPr>
          <a:xfrm>
            <a:off x="5523099" y="3846901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4A1317A-253A-47C1-851A-03B0C8DF001E}"/>
                  </a:ext>
                </a:extLst>
              </p:cNvPr>
              <p:cNvSpPr txBox="1"/>
              <p:nvPr/>
            </p:nvSpPr>
            <p:spPr>
              <a:xfrm>
                <a:off x="8363415" y="4369800"/>
                <a:ext cx="2791277" cy="1045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h𝑔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4A1317A-253A-47C1-851A-03B0C8DF0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415" y="4369800"/>
                <a:ext cx="2791277" cy="1045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EE4909-0658-417C-8EF3-595141FF859C}"/>
              </a:ext>
            </a:extLst>
          </p:cNvPr>
          <p:cNvCxnSpPr>
            <a:cxnSpLocks/>
          </p:cNvCxnSpPr>
          <p:nvPr/>
        </p:nvCxnSpPr>
        <p:spPr>
          <a:xfrm flipV="1">
            <a:off x="3918342" y="5480733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8408182-D550-4B36-8D12-DDBB5D948B3A}"/>
              </a:ext>
            </a:extLst>
          </p:cNvPr>
          <p:cNvSpPr/>
          <p:nvPr/>
        </p:nvSpPr>
        <p:spPr>
          <a:xfrm>
            <a:off x="3686934" y="5381904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5514FE-88CE-4B16-9969-68639511300E}"/>
              </a:ext>
            </a:extLst>
          </p:cNvPr>
          <p:cNvSpPr/>
          <p:nvPr/>
        </p:nvSpPr>
        <p:spPr>
          <a:xfrm>
            <a:off x="6729252" y="535278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241D-D1CA-4341-B5A9-37F6570B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44" y="136525"/>
            <a:ext cx="10515600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5B247740-E709-41F6-8BF3-ED5804DE2CC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t="31429"/>
          <a:stretch>
            <a:fillRect/>
          </a:stretch>
        </p:blipFill>
        <p:spPr>
          <a:xfrm>
            <a:off x="4935962" y="3120887"/>
            <a:ext cx="7007331" cy="357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30BA37C-D011-4B14-A898-487C29F23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821" y="150417"/>
            <a:ext cx="5218354" cy="388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E85D6FF-4DBC-48CE-A98C-E38F9B82F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0" y="1334588"/>
            <a:ext cx="6096000" cy="452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CA54F-9829-4BD7-8EB8-136FF106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5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Remaining terms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696EB-30CD-4A67-841F-A1484A50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/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F4ED8-62BC-41BA-8428-55D031E0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20" y="1461017"/>
                <a:ext cx="5386360" cy="10447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C2F6C83-0F2C-46BB-8385-2EAED99B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7" y="3676756"/>
            <a:ext cx="4573401" cy="28010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DF4FB38-6655-41AE-B9EE-557645F0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967" y="2851039"/>
            <a:ext cx="897033" cy="89703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3FDCB0A-1E57-43C1-A2AD-5ADE39E32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3768" y="5188914"/>
            <a:ext cx="493909" cy="61738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9E9558-50DB-49BD-AF32-C4BECC0411EA}"/>
              </a:ext>
            </a:extLst>
          </p:cNvPr>
          <p:cNvCxnSpPr>
            <a:cxnSpLocks/>
            <a:stCxn id="20" idx="7"/>
            <a:endCxn id="31" idx="2"/>
          </p:cNvCxnSpPr>
          <p:nvPr/>
        </p:nvCxnSpPr>
        <p:spPr>
          <a:xfrm flipV="1">
            <a:off x="3884449" y="3971285"/>
            <a:ext cx="1638650" cy="144450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CD4DC9-075B-4635-8C80-0C92E97AEF9A}"/>
              </a:ext>
            </a:extLst>
          </p:cNvPr>
          <p:cNvCxnSpPr>
            <a:cxnSpLocks/>
            <a:endCxn id="31" idx="6"/>
          </p:cNvCxnSpPr>
          <p:nvPr/>
        </p:nvCxnSpPr>
        <p:spPr>
          <a:xfrm flipH="1" flipV="1">
            <a:off x="5771867" y="3971285"/>
            <a:ext cx="2282101" cy="1505887"/>
          </a:xfrm>
          <a:prstGeom prst="straightConnector1">
            <a:avLst/>
          </a:prstGeom>
          <a:ln w="28575">
            <a:solidFill>
              <a:srgbClr val="5C7A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9B04C6B-E4C4-490C-B0B5-4E431662235E}"/>
              </a:ext>
            </a:extLst>
          </p:cNvPr>
          <p:cNvCxnSpPr>
            <a:cxnSpLocks/>
          </p:cNvCxnSpPr>
          <p:nvPr/>
        </p:nvCxnSpPr>
        <p:spPr>
          <a:xfrm flipV="1">
            <a:off x="3918342" y="5480733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592FF59-70D2-446C-8D22-B412CFE69E13}"/>
              </a:ext>
            </a:extLst>
          </p:cNvPr>
          <p:cNvSpPr/>
          <p:nvPr/>
        </p:nvSpPr>
        <p:spPr>
          <a:xfrm>
            <a:off x="5622071" y="3967724"/>
            <a:ext cx="473929" cy="703185"/>
          </a:xfrm>
          <a:custGeom>
            <a:avLst/>
            <a:gdLst>
              <a:gd name="connsiteX0" fmla="*/ 0 w 477907"/>
              <a:gd name="connsiteY0" fmla="*/ 0 h 750943"/>
              <a:gd name="connsiteX1" fmla="*/ 477907 w 477907"/>
              <a:gd name="connsiteY1" fmla="*/ 603153 h 750943"/>
              <a:gd name="connsiteX2" fmla="*/ 431272 w 477907"/>
              <a:gd name="connsiteY2" fmla="*/ 637761 h 750943"/>
              <a:gd name="connsiteX3" fmla="*/ 159181 w 477907"/>
              <a:gd name="connsiteY3" fmla="*/ 740743 h 750943"/>
              <a:gd name="connsiteX4" fmla="*/ 46691 w 477907"/>
              <a:gd name="connsiteY4" fmla="*/ 750943 h 7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07" h="750943">
                <a:moveTo>
                  <a:pt x="0" y="0"/>
                </a:moveTo>
                <a:lnTo>
                  <a:pt x="477907" y="603153"/>
                </a:lnTo>
                <a:lnTo>
                  <a:pt x="431272" y="637761"/>
                </a:lnTo>
                <a:cubicBezTo>
                  <a:pt x="350308" y="686959"/>
                  <a:pt x="258251" y="722509"/>
                  <a:pt x="159181" y="740743"/>
                </a:cubicBezTo>
                <a:lnTo>
                  <a:pt x="46691" y="750943"/>
                </a:lnTo>
                <a:close/>
              </a:path>
            </a:pathLst>
          </a:custGeom>
          <a:solidFill>
            <a:srgbClr val="B7C2EE"/>
          </a:solidFill>
          <a:ln w="28575">
            <a:solidFill>
              <a:srgbClr val="758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5F21C88-03B2-4BD1-9A0D-8C31E2192771}"/>
                  </a:ext>
                </a:extLst>
              </p:cNvPr>
              <p:cNvSpPr txBox="1"/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5F21C88-03B2-4BD1-9A0D-8C31E2192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56" y="4580303"/>
                <a:ext cx="5715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B173C3-11C7-48AB-9668-F92A4F4A6807}"/>
              </a:ext>
            </a:extLst>
          </p:cNvPr>
          <p:cNvCxnSpPr>
            <a:cxnSpLocks/>
            <a:stCxn id="30" idx="1"/>
            <a:endCxn id="31" idx="5"/>
          </p:cNvCxnSpPr>
          <p:nvPr/>
        </p:nvCxnSpPr>
        <p:spPr>
          <a:xfrm flipH="1" flipV="1">
            <a:off x="5735436" y="4059238"/>
            <a:ext cx="1030247" cy="1329981"/>
          </a:xfrm>
          <a:prstGeom prst="straightConnector1">
            <a:avLst/>
          </a:prstGeom>
          <a:ln w="762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4AA0E6C-9B4D-4F11-8934-2C03E92F838A}"/>
              </a:ext>
            </a:extLst>
          </p:cNvPr>
          <p:cNvSpPr/>
          <p:nvPr/>
        </p:nvSpPr>
        <p:spPr>
          <a:xfrm>
            <a:off x="5523099" y="3846901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63842F-965C-4B25-84D0-CAD0298F5721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647483" y="4095669"/>
            <a:ext cx="0" cy="13815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E4BB1D-611D-4966-83FE-0C0245046311}"/>
                  </a:ext>
                </a:extLst>
              </p:cNvPr>
              <p:cNvSpPr txBox="1"/>
              <p:nvPr/>
            </p:nvSpPr>
            <p:spPr>
              <a:xfrm>
                <a:off x="7652723" y="5774353"/>
                <a:ext cx="388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h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E4BB1D-611D-4966-83FE-0C0245046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723" y="5774353"/>
                <a:ext cx="3885807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E529A5-18E6-4370-B3DC-C4D6C477ABE6}"/>
              </a:ext>
            </a:extLst>
          </p:cNvPr>
          <p:cNvCxnSpPr>
            <a:cxnSpLocks/>
          </p:cNvCxnSpPr>
          <p:nvPr/>
        </p:nvCxnSpPr>
        <p:spPr>
          <a:xfrm flipH="1" flipV="1">
            <a:off x="5284571" y="3911530"/>
            <a:ext cx="0" cy="151497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5F5D1B-D6B5-46B4-9EE9-AF08E85527E9}"/>
                  </a:ext>
                </a:extLst>
              </p:cNvPr>
              <p:cNvSpPr txBox="1"/>
              <p:nvPr/>
            </p:nvSpPr>
            <p:spPr>
              <a:xfrm>
                <a:off x="4781768" y="4328140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5F5D1B-D6B5-46B4-9EE9-AF08E8552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768" y="4328140"/>
                <a:ext cx="5715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1E72A58-F994-4175-BCE1-8F0BE6EC40CE}"/>
              </a:ext>
            </a:extLst>
          </p:cNvPr>
          <p:cNvCxnSpPr>
            <a:cxnSpLocks/>
          </p:cNvCxnSpPr>
          <p:nvPr/>
        </p:nvCxnSpPr>
        <p:spPr>
          <a:xfrm>
            <a:off x="3721653" y="5821783"/>
            <a:ext cx="319126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44F898-EB87-4329-A25E-1CF0F505F3BE}"/>
              </a:ext>
            </a:extLst>
          </p:cNvPr>
          <p:cNvCxnSpPr>
            <a:cxnSpLocks/>
          </p:cNvCxnSpPr>
          <p:nvPr/>
        </p:nvCxnSpPr>
        <p:spPr>
          <a:xfrm>
            <a:off x="3721653" y="6219464"/>
            <a:ext cx="205021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73FC7C1-8D9B-4B2E-913F-69DECE17E441}"/>
                  </a:ext>
                </a:extLst>
              </p:cNvPr>
              <p:cNvSpPr txBox="1"/>
              <p:nvPr/>
            </p:nvSpPr>
            <p:spPr>
              <a:xfrm>
                <a:off x="6282136" y="5792909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73FC7C1-8D9B-4B2E-913F-69DECE17E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36" y="5792909"/>
                <a:ext cx="57150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21D18FD-2238-49C3-89B3-B12972C40E2A}"/>
                  </a:ext>
                </a:extLst>
              </p:cNvPr>
              <p:cNvSpPr txBox="1"/>
              <p:nvPr/>
            </p:nvSpPr>
            <p:spPr>
              <a:xfrm>
                <a:off x="4627467" y="6158505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21D18FD-2238-49C3-89B3-B12972C40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67" y="6158505"/>
                <a:ext cx="57150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9BA17A-4023-41EC-9DA5-D510A708E62C}"/>
                  </a:ext>
                </a:extLst>
              </p:cNvPr>
              <p:cNvSpPr txBox="1"/>
              <p:nvPr/>
            </p:nvSpPr>
            <p:spPr>
              <a:xfrm>
                <a:off x="7092899" y="3849476"/>
                <a:ext cx="292471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h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sec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9BA17A-4023-41EC-9DA5-D510A708E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899" y="3849476"/>
                <a:ext cx="2924710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B85D0B-6447-4F11-AA59-CEA671FD9F54}"/>
              </a:ext>
            </a:extLst>
          </p:cNvPr>
          <p:cNvCxnSpPr>
            <a:cxnSpLocks/>
          </p:cNvCxnSpPr>
          <p:nvPr/>
        </p:nvCxnSpPr>
        <p:spPr>
          <a:xfrm>
            <a:off x="5896251" y="3853506"/>
            <a:ext cx="1182134" cy="149928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DC0C64-6669-497E-978F-F95E978C2643}"/>
                  </a:ext>
                </a:extLst>
              </p:cNvPr>
              <p:cNvSpPr txBox="1"/>
              <p:nvPr/>
            </p:nvSpPr>
            <p:spPr>
              <a:xfrm>
                <a:off x="6250559" y="3921367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DC0C64-6669-497E-978F-F95E978C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559" y="3921367"/>
                <a:ext cx="57150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9D550F-D56B-4469-B568-E65A36B328FE}"/>
              </a:ext>
            </a:extLst>
          </p:cNvPr>
          <p:cNvCxnSpPr>
            <a:cxnSpLocks/>
          </p:cNvCxnSpPr>
          <p:nvPr/>
        </p:nvCxnSpPr>
        <p:spPr>
          <a:xfrm flipH="1">
            <a:off x="3862842" y="5482044"/>
            <a:ext cx="2904514" cy="0"/>
          </a:xfrm>
          <a:prstGeom prst="straightConnector1">
            <a:avLst/>
          </a:prstGeom>
          <a:ln w="762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28DD50E-5623-4261-85E8-023B2FCA2905}"/>
              </a:ext>
            </a:extLst>
          </p:cNvPr>
          <p:cNvSpPr/>
          <p:nvPr/>
        </p:nvSpPr>
        <p:spPr>
          <a:xfrm>
            <a:off x="3686934" y="5381904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80C4FAE-61E2-4425-B11D-280B05EC946B}"/>
              </a:ext>
            </a:extLst>
          </p:cNvPr>
          <p:cNvSpPr/>
          <p:nvPr/>
        </p:nvSpPr>
        <p:spPr>
          <a:xfrm>
            <a:off x="6729252" y="535278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33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A91E-8DD7-4EA7-AD72-35DB27C6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Remaining terms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A0C6-73B4-4CB4-B797-094B7381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21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7303D-DDA7-4182-BF3A-09C2A679F714}"/>
              </a:ext>
            </a:extLst>
          </p:cNvPr>
          <p:cNvGrpSpPr/>
          <p:nvPr/>
        </p:nvGrpSpPr>
        <p:grpSpPr>
          <a:xfrm>
            <a:off x="1607338" y="1544021"/>
            <a:ext cx="3645022" cy="2547158"/>
            <a:chOff x="3083768" y="2851039"/>
            <a:chExt cx="5189890" cy="3626718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681D682B-9F6C-423C-BE31-9DB780FA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257" y="3676756"/>
              <a:ext cx="4573401" cy="2801001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7AAB1F-56F7-4B3C-89C3-200FD3275B72}"/>
                </a:ext>
              </a:extLst>
            </p:cNvPr>
            <p:cNvSpPr/>
            <p:nvPr/>
          </p:nvSpPr>
          <p:spPr>
            <a:xfrm>
              <a:off x="5612857" y="3967724"/>
              <a:ext cx="483144" cy="703185"/>
            </a:xfrm>
            <a:custGeom>
              <a:avLst/>
              <a:gdLst>
                <a:gd name="connsiteX0" fmla="*/ 0 w 477907"/>
                <a:gd name="connsiteY0" fmla="*/ 0 h 750943"/>
                <a:gd name="connsiteX1" fmla="*/ 477907 w 477907"/>
                <a:gd name="connsiteY1" fmla="*/ 603153 h 750943"/>
                <a:gd name="connsiteX2" fmla="*/ 431272 w 477907"/>
                <a:gd name="connsiteY2" fmla="*/ 637761 h 750943"/>
                <a:gd name="connsiteX3" fmla="*/ 159181 w 477907"/>
                <a:gd name="connsiteY3" fmla="*/ 740743 h 750943"/>
                <a:gd name="connsiteX4" fmla="*/ 46691 w 477907"/>
                <a:gd name="connsiteY4" fmla="*/ 750943 h 75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907" h="750943">
                  <a:moveTo>
                    <a:pt x="0" y="0"/>
                  </a:moveTo>
                  <a:lnTo>
                    <a:pt x="477907" y="603153"/>
                  </a:lnTo>
                  <a:lnTo>
                    <a:pt x="431272" y="637761"/>
                  </a:lnTo>
                  <a:cubicBezTo>
                    <a:pt x="350308" y="686959"/>
                    <a:pt x="258251" y="722509"/>
                    <a:pt x="159181" y="740743"/>
                  </a:cubicBezTo>
                  <a:lnTo>
                    <a:pt x="46691" y="750943"/>
                  </a:lnTo>
                  <a:close/>
                </a:path>
              </a:pathLst>
            </a:custGeom>
            <a:solidFill>
              <a:srgbClr val="B7C2EE"/>
            </a:solidFill>
            <a:ln w="28575">
              <a:solidFill>
                <a:srgbClr val="758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0ABB659-ED9A-4CAA-884C-956E8D66A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98967" y="2851039"/>
              <a:ext cx="897033" cy="89703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087A0A1-4025-4697-9010-553C7F6FF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83768" y="5188914"/>
              <a:ext cx="493909" cy="61738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D6B45D-F486-46C6-8856-C7E6B007B24B}"/>
                </a:ext>
              </a:extLst>
            </p:cNvPr>
            <p:cNvCxnSpPr>
              <a:cxnSpLocks/>
              <a:stCxn id="8" idx="7"/>
              <a:endCxn id="19" idx="2"/>
            </p:cNvCxnSpPr>
            <p:nvPr/>
          </p:nvCxnSpPr>
          <p:spPr>
            <a:xfrm flipV="1">
              <a:off x="3884449" y="3971285"/>
              <a:ext cx="1638650" cy="1444507"/>
            </a:xfrm>
            <a:prstGeom prst="straightConnector1">
              <a:avLst/>
            </a:prstGeom>
            <a:ln w="28575">
              <a:solidFill>
                <a:srgbClr val="5C7AFF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AF2AB89-9917-4D68-93A5-52EF66685AC9}"/>
                </a:ext>
              </a:extLst>
            </p:cNvPr>
            <p:cNvCxnSpPr>
              <a:cxnSpLocks/>
              <a:endCxn id="19" idx="6"/>
            </p:cNvCxnSpPr>
            <p:nvPr/>
          </p:nvCxnSpPr>
          <p:spPr>
            <a:xfrm flipH="1" flipV="1">
              <a:off x="5771867" y="3971285"/>
              <a:ext cx="2282101" cy="1505887"/>
            </a:xfrm>
            <a:prstGeom prst="straightConnector1">
              <a:avLst/>
            </a:prstGeom>
            <a:ln w="28575">
              <a:solidFill>
                <a:srgbClr val="5C7AFF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91361C-0806-4FB2-8C4F-88018F100441}"/>
                </a:ext>
              </a:extLst>
            </p:cNvPr>
            <p:cNvCxnSpPr>
              <a:cxnSpLocks/>
              <a:stCxn id="19" idx="4"/>
            </p:cNvCxnSpPr>
            <p:nvPr/>
          </p:nvCxnSpPr>
          <p:spPr>
            <a:xfrm>
              <a:off x="5647483" y="4095669"/>
              <a:ext cx="0" cy="13815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B62F1F-4079-468A-9C69-1E149012CD28}"/>
                    </a:ext>
                  </a:extLst>
                </p:cNvPr>
                <p:cNvSpPr txBox="1"/>
                <p:nvPr/>
              </p:nvSpPr>
              <p:spPr>
                <a:xfrm>
                  <a:off x="5612856" y="4580303"/>
                  <a:ext cx="5715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B62F1F-4079-468A-9C69-1E149012C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2856" y="4580303"/>
                  <a:ext cx="571500" cy="523220"/>
                </a:xfrm>
                <a:prstGeom prst="rect">
                  <a:avLst/>
                </a:prstGeom>
                <a:blipFill>
                  <a:blip r:embed="rId8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52D6E22-2FBA-4D57-82C2-6A0E431C645F}"/>
                </a:ext>
              </a:extLst>
            </p:cNvPr>
            <p:cNvSpPr/>
            <p:nvPr/>
          </p:nvSpPr>
          <p:spPr>
            <a:xfrm rot="11001860">
              <a:off x="6426325" y="4799028"/>
              <a:ext cx="450321" cy="703185"/>
            </a:xfrm>
            <a:custGeom>
              <a:avLst/>
              <a:gdLst>
                <a:gd name="connsiteX0" fmla="*/ 0 w 477907"/>
                <a:gd name="connsiteY0" fmla="*/ 0 h 750943"/>
                <a:gd name="connsiteX1" fmla="*/ 477907 w 477907"/>
                <a:gd name="connsiteY1" fmla="*/ 603153 h 750943"/>
                <a:gd name="connsiteX2" fmla="*/ 431272 w 477907"/>
                <a:gd name="connsiteY2" fmla="*/ 637761 h 750943"/>
                <a:gd name="connsiteX3" fmla="*/ 159181 w 477907"/>
                <a:gd name="connsiteY3" fmla="*/ 740743 h 750943"/>
                <a:gd name="connsiteX4" fmla="*/ 46691 w 477907"/>
                <a:gd name="connsiteY4" fmla="*/ 750943 h 75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907" h="750943">
                  <a:moveTo>
                    <a:pt x="0" y="0"/>
                  </a:moveTo>
                  <a:lnTo>
                    <a:pt x="477907" y="603153"/>
                  </a:lnTo>
                  <a:lnTo>
                    <a:pt x="431272" y="637761"/>
                  </a:lnTo>
                  <a:cubicBezTo>
                    <a:pt x="350308" y="686959"/>
                    <a:pt x="258251" y="722509"/>
                    <a:pt x="159181" y="740743"/>
                  </a:cubicBezTo>
                  <a:lnTo>
                    <a:pt x="46691" y="750943"/>
                  </a:lnTo>
                  <a:close/>
                </a:path>
              </a:pathLst>
            </a:custGeom>
            <a:solidFill>
              <a:srgbClr val="B7C2EE"/>
            </a:solidFill>
            <a:ln w="28575">
              <a:solidFill>
                <a:srgbClr val="758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2DAB707-9397-4BE4-909F-51E1AC074A58}"/>
                </a:ext>
              </a:extLst>
            </p:cNvPr>
            <p:cNvSpPr/>
            <p:nvPr/>
          </p:nvSpPr>
          <p:spPr>
            <a:xfrm>
              <a:off x="6684925" y="5229452"/>
              <a:ext cx="1226357" cy="4828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D77F42-AD47-447A-91A7-A270313CFA45}"/>
                </a:ext>
              </a:extLst>
            </p:cNvPr>
            <p:cNvCxnSpPr>
              <a:cxnSpLocks/>
              <a:stCxn id="18" idx="1"/>
              <a:endCxn id="19" idx="5"/>
            </p:cNvCxnSpPr>
            <p:nvPr/>
          </p:nvCxnSpPr>
          <p:spPr>
            <a:xfrm flipH="1" flipV="1">
              <a:off x="5735436" y="4059238"/>
              <a:ext cx="1030247" cy="1329981"/>
            </a:xfrm>
            <a:prstGeom prst="straightConnector1">
              <a:avLst/>
            </a:prstGeom>
            <a:ln w="57150">
              <a:solidFill>
                <a:srgbClr val="5C7A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12294B-66D3-453F-B071-97F5EEA4B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8341" y="5480733"/>
              <a:ext cx="435531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0A330C-A50D-455E-9FD6-2457AF8788FD}"/>
                </a:ext>
              </a:extLst>
            </p:cNvPr>
            <p:cNvSpPr/>
            <p:nvPr/>
          </p:nvSpPr>
          <p:spPr>
            <a:xfrm>
              <a:off x="6729252" y="5352788"/>
              <a:ext cx="248768" cy="248768"/>
            </a:xfrm>
            <a:prstGeom prst="ellipse">
              <a:avLst/>
            </a:prstGeom>
            <a:solidFill>
              <a:srgbClr val="5C7A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9B3F76-AC11-4225-B4AD-BF539EB94E43}"/>
                </a:ext>
              </a:extLst>
            </p:cNvPr>
            <p:cNvSpPr/>
            <p:nvPr/>
          </p:nvSpPr>
          <p:spPr>
            <a:xfrm>
              <a:off x="5523099" y="3846901"/>
              <a:ext cx="248768" cy="248768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4F624C-7D4E-4B53-A643-B0204F8E4832}"/>
                </a:ext>
              </a:extLst>
            </p:cNvPr>
            <p:cNvSpPr/>
            <p:nvPr/>
          </p:nvSpPr>
          <p:spPr>
            <a:xfrm>
              <a:off x="3686934" y="5381904"/>
              <a:ext cx="231403" cy="23140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89856E-4717-4101-B623-90E7FD4F8D65}"/>
              </a:ext>
            </a:extLst>
          </p:cNvPr>
          <p:cNvGrpSpPr/>
          <p:nvPr/>
        </p:nvGrpSpPr>
        <p:grpSpPr>
          <a:xfrm>
            <a:off x="6700966" y="1461204"/>
            <a:ext cx="3895134" cy="2721937"/>
            <a:chOff x="5015428" y="1118772"/>
            <a:chExt cx="5189890" cy="3626718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2B3110A3-D65D-4293-858A-4982E6B3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917" y="1944489"/>
              <a:ext cx="4573401" cy="2801001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2C0A26D-910C-4EDA-A08A-6C360843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0627" y="1118772"/>
              <a:ext cx="897033" cy="897033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8536D71-B54C-4224-8AB2-DF05D42C8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15428" y="3456647"/>
              <a:ext cx="493909" cy="617383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F2DB8EB-04CE-42AA-8537-8CAB72ABC417}"/>
                </a:ext>
              </a:extLst>
            </p:cNvPr>
            <p:cNvCxnSpPr>
              <a:cxnSpLocks/>
              <a:stCxn id="29" idx="7"/>
              <a:endCxn id="33" idx="2"/>
            </p:cNvCxnSpPr>
            <p:nvPr/>
          </p:nvCxnSpPr>
          <p:spPr>
            <a:xfrm flipV="1">
              <a:off x="5816109" y="2239018"/>
              <a:ext cx="1638650" cy="1444507"/>
            </a:xfrm>
            <a:prstGeom prst="straightConnector1">
              <a:avLst/>
            </a:prstGeom>
            <a:ln w="28575">
              <a:solidFill>
                <a:srgbClr val="5C7AFF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0FE3088-495F-4F7D-B314-D1B6106B589B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flipH="1" flipV="1">
              <a:off x="7703527" y="2239018"/>
              <a:ext cx="2282101" cy="1505887"/>
            </a:xfrm>
            <a:prstGeom prst="straightConnector1">
              <a:avLst/>
            </a:prstGeom>
            <a:ln w="28575">
              <a:solidFill>
                <a:srgbClr val="5C7AFF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ADB2A5B-274C-41B2-AD84-7B92F630D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0002" y="3748466"/>
              <a:ext cx="435531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AA5157-8714-4109-BF78-8048A39B4B99}"/>
                </a:ext>
              </a:extLst>
            </p:cNvPr>
            <p:cNvSpPr/>
            <p:nvPr/>
          </p:nvSpPr>
          <p:spPr>
            <a:xfrm>
              <a:off x="7542711" y="2235457"/>
              <a:ext cx="484948" cy="703185"/>
            </a:xfrm>
            <a:custGeom>
              <a:avLst/>
              <a:gdLst>
                <a:gd name="connsiteX0" fmla="*/ 0 w 477907"/>
                <a:gd name="connsiteY0" fmla="*/ 0 h 750943"/>
                <a:gd name="connsiteX1" fmla="*/ 477907 w 477907"/>
                <a:gd name="connsiteY1" fmla="*/ 603153 h 750943"/>
                <a:gd name="connsiteX2" fmla="*/ 431272 w 477907"/>
                <a:gd name="connsiteY2" fmla="*/ 637761 h 750943"/>
                <a:gd name="connsiteX3" fmla="*/ 159181 w 477907"/>
                <a:gd name="connsiteY3" fmla="*/ 740743 h 750943"/>
                <a:gd name="connsiteX4" fmla="*/ 46691 w 477907"/>
                <a:gd name="connsiteY4" fmla="*/ 750943 h 75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907" h="750943">
                  <a:moveTo>
                    <a:pt x="0" y="0"/>
                  </a:moveTo>
                  <a:lnTo>
                    <a:pt x="477907" y="603153"/>
                  </a:lnTo>
                  <a:lnTo>
                    <a:pt x="431272" y="637761"/>
                  </a:lnTo>
                  <a:cubicBezTo>
                    <a:pt x="350308" y="686959"/>
                    <a:pt x="258251" y="722509"/>
                    <a:pt x="159181" y="740743"/>
                  </a:cubicBezTo>
                  <a:lnTo>
                    <a:pt x="46691" y="750943"/>
                  </a:lnTo>
                  <a:close/>
                </a:path>
              </a:pathLst>
            </a:custGeom>
            <a:solidFill>
              <a:srgbClr val="B7C2EE"/>
            </a:solidFill>
            <a:ln w="28575">
              <a:solidFill>
                <a:srgbClr val="758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047A8EF-985B-43B3-A3FD-2FE6F2948287}"/>
                    </a:ext>
                  </a:extLst>
                </p:cNvPr>
                <p:cNvSpPr txBox="1"/>
                <p:nvPr/>
              </p:nvSpPr>
              <p:spPr>
                <a:xfrm>
                  <a:off x="7544516" y="2848036"/>
                  <a:ext cx="5715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047A8EF-985B-43B3-A3FD-2FE6F2948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4516" y="2848036"/>
                  <a:ext cx="571500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D960F3C-28E6-457C-AB4C-833547FA6619}"/>
                </a:ext>
              </a:extLst>
            </p:cNvPr>
            <p:cNvCxnSpPr>
              <a:cxnSpLocks/>
              <a:stCxn id="34" idx="1"/>
              <a:endCxn id="33" idx="5"/>
            </p:cNvCxnSpPr>
            <p:nvPr/>
          </p:nvCxnSpPr>
          <p:spPr>
            <a:xfrm flipH="1" flipV="1">
              <a:off x="7667096" y="2326971"/>
              <a:ext cx="1030247" cy="1329981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1958C4B-557F-41E9-AA57-D56E8FFDA0B7}"/>
                </a:ext>
              </a:extLst>
            </p:cNvPr>
            <p:cNvSpPr/>
            <p:nvPr/>
          </p:nvSpPr>
          <p:spPr>
            <a:xfrm>
              <a:off x="7454759" y="2114634"/>
              <a:ext cx="248768" cy="248768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80BF4FB-8EBE-496A-87E0-0F67E49C41D4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>
              <a:off x="7579143" y="2363402"/>
              <a:ext cx="0" cy="138150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4193D26-B164-4621-8277-2EAC07A0E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4502" y="3745583"/>
              <a:ext cx="2904514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CA9E104-ED53-4DD8-91A5-BCD4DB132D02}"/>
                </a:ext>
              </a:extLst>
            </p:cNvPr>
            <p:cNvSpPr/>
            <p:nvPr/>
          </p:nvSpPr>
          <p:spPr>
            <a:xfrm>
              <a:off x="5618594" y="3649637"/>
              <a:ext cx="231403" cy="23140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266E3F2-AC1A-4EDA-8A58-681284512988}"/>
                </a:ext>
              </a:extLst>
            </p:cNvPr>
            <p:cNvSpPr/>
            <p:nvPr/>
          </p:nvSpPr>
          <p:spPr>
            <a:xfrm>
              <a:off x="8660912" y="3620521"/>
              <a:ext cx="248768" cy="248768"/>
            </a:xfrm>
            <a:prstGeom prst="ellipse">
              <a:avLst/>
            </a:prstGeom>
            <a:solidFill>
              <a:srgbClr val="5C7A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48993A-1377-4EB3-931B-DDCABACC9418}"/>
                  </a:ext>
                </a:extLst>
              </p:cNvPr>
              <p:cNvSpPr txBox="1"/>
              <p:nvPr/>
            </p:nvSpPr>
            <p:spPr>
              <a:xfrm>
                <a:off x="7403098" y="4084537"/>
                <a:ext cx="302811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48993A-1377-4EB3-931B-DDCABACC9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098" y="4084537"/>
                <a:ext cx="302811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A2210D-8A9C-41A0-87AB-EB929055204D}"/>
                  </a:ext>
                </a:extLst>
              </p:cNvPr>
              <p:cNvSpPr txBox="1"/>
              <p:nvPr/>
            </p:nvSpPr>
            <p:spPr>
              <a:xfrm>
                <a:off x="2429874" y="4042319"/>
                <a:ext cx="217973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A2210D-8A9C-41A0-87AB-EB9290552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874" y="4042319"/>
                <a:ext cx="217973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F1AB214-4348-4612-8F50-684111F9FE62}"/>
              </a:ext>
            </a:extLst>
          </p:cNvPr>
          <p:cNvSpPr txBox="1"/>
          <p:nvPr/>
        </p:nvSpPr>
        <p:spPr>
          <a:xfrm>
            <a:off x="5577196" y="4515051"/>
            <a:ext cx="1750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err="1"/>
              <a:t>Integrate</a:t>
            </a:r>
            <a:endParaRPr lang="fr-CA" sz="2800"/>
          </a:p>
        </p:txBody>
      </p:sp>
      <p:pic>
        <p:nvPicPr>
          <p:cNvPr id="42" name="Picture 8" descr="Red Cross Mark PNG Transparent Red Cross #859005 - PNG Images - PNGio">
            <a:extLst>
              <a:ext uri="{FF2B5EF4-FFF2-40B4-BE49-F238E27FC236}">
                <a16:creationId xmlns:a16="http://schemas.microsoft.com/office/drawing/2014/main" id="{E9C507CC-87CE-4E95-8929-D1E49524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25" y="3942256"/>
            <a:ext cx="547408" cy="6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5E36F4F-940B-4EED-8CB5-26E47A0394DA}"/>
              </a:ext>
            </a:extLst>
          </p:cNvPr>
          <p:cNvSpPr txBox="1"/>
          <p:nvPr/>
        </p:nvSpPr>
        <p:spPr>
          <a:xfrm>
            <a:off x="835943" y="5447024"/>
            <a:ext cx="2464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/>
              <a:t>Polynomial Approximation</a:t>
            </a:r>
            <a:endParaRPr lang="en-US" sz="2800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9224D599-2F1A-4A20-A409-526375A6F6B4}"/>
              </a:ext>
            </a:extLst>
          </p:cNvPr>
          <p:cNvSpPr/>
          <p:nvPr/>
        </p:nvSpPr>
        <p:spPr>
          <a:xfrm rot="16200000">
            <a:off x="4086159" y="5074263"/>
            <a:ext cx="423747" cy="165952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0A44DE-A5F6-4A05-B128-C7E19576F652}"/>
              </a:ext>
            </a:extLst>
          </p:cNvPr>
          <p:cNvSpPr txBox="1"/>
          <p:nvPr/>
        </p:nvSpPr>
        <p:spPr>
          <a:xfrm>
            <a:off x="3323027" y="5287236"/>
            <a:ext cx="19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Integrate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445977-54CE-4DC0-9E0A-30C5959E7AE5}"/>
              </a:ext>
            </a:extLst>
          </p:cNvPr>
          <p:cNvSpPr txBox="1"/>
          <p:nvPr/>
        </p:nvSpPr>
        <p:spPr>
          <a:xfrm>
            <a:off x="5307821" y="5612465"/>
            <a:ext cx="2681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/>
              <a:t>Polynomial</a:t>
            </a:r>
            <a:endParaRPr lang="en-US" sz="280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9E818A7-189D-4663-8F6D-769E7C3098AE}"/>
              </a:ext>
            </a:extLst>
          </p:cNvPr>
          <p:cNvSpPr/>
          <p:nvPr/>
        </p:nvSpPr>
        <p:spPr>
          <a:xfrm rot="16200000">
            <a:off x="8083663" y="4958929"/>
            <a:ext cx="423747" cy="190316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EEC393-6C36-46C6-BEE2-9FA2164EF943}"/>
              </a:ext>
            </a:extLst>
          </p:cNvPr>
          <p:cNvSpPr txBox="1"/>
          <p:nvPr/>
        </p:nvSpPr>
        <p:spPr>
          <a:xfrm>
            <a:off x="6350404" y="4862832"/>
            <a:ext cx="3890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Invert </a:t>
            </a:r>
            <a:br>
              <a:rPr lang="en-US" sz="2800"/>
            </a:br>
            <a:r>
              <a:rPr lang="en-US" sz="2800"/>
              <a:t>(Numerical)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F4DFA8-F44F-4620-BAD8-82F4B99D4A8C}"/>
              </a:ext>
            </a:extLst>
          </p:cNvPr>
          <p:cNvSpPr txBox="1"/>
          <p:nvPr/>
        </p:nvSpPr>
        <p:spPr>
          <a:xfrm>
            <a:off x="9524993" y="5599163"/>
            <a:ext cx="2681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/>
              <a:t>Sampling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86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6" grpId="0" animBg="1"/>
      <p:bldP spid="47" grpId="0"/>
      <p:bldP spid="48" grpId="0"/>
      <p:bldP spid="49" grpId="0" animBg="1"/>
      <p:bldP spid="50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Approximated Transmittance/Phase function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415689-2240-49A1-BC46-7F31F6603D4D}"/>
              </a:ext>
            </a:extLst>
          </p:cNvPr>
          <p:cNvSpPr txBox="1">
            <a:spLocks/>
          </p:cNvSpPr>
          <p:nvPr/>
        </p:nvSpPr>
        <p:spPr>
          <a:xfrm>
            <a:off x="838200" y="1368417"/>
            <a:ext cx="10515600" cy="339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Taylor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AE0B-7643-4060-AB4E-3CAD5C82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2AF456B-109D-4A38-B9E2-B038A91CB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74" y="2574138"/>
            <a:ext cx="5483174" cy="36327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4CE391-E2FF-49CB-B49E-B937837D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7" y="2574139"/>
            <a:ext cx="5483174" cy="3632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56EBF5-1551-440F-84EE-C7ED0610D179}"/>
                  </a:ext>
                </a:extLst>
              </p:cNvPr>
              <p:cNvSpPr txBox="1"/>
              <p:nvPr/>
            </p:nvSpPr>
            <p:spPr>
              <a:xfrm>
                <a:off x="7480345" y="1991873"/>
                <a:ext cx="302811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56EBF5-1551-440F-84EE-C7ED0610D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345" y="1991873"/>
                <a:ext cx="302811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53FB38-19A5-4918-B0F0-8014AA01CB16}"/>
                  </a:ext>
                </a:extLst>
              </p:cNvPr>
              <p:cNvSpPr txBox="1"/>
              <p:nvPr/>
            </p:nvSpPr>
            <p:spPr>
              <a:xfrm>
                <a:off x="2096069" y="2008653"/>
                <a:ext cx="217973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53FB38-19A5-4918-B0F0-8014AA01C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069" y="2008653"/>
                <a:ext cx="217973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0129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Approximated Transmittance/Phase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CC3A8-AD91-4196-887D-27C23E842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1279367"/>
            <a:ext cx="9845675" cy="55786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C95B3-0C4D-4DE6-8BE8-527E38D0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58D97F-7B18-4360-80A3-AC0573243B77}"/>
                  </a:ext>
                </a:extLst>
              </p:cNvPr>
              <p:cNvSpPr txBox="1"/>
              <p:nvPr/>
            </p:nvSpPr>
            <p:spPr>
              <a:xfrm>
                <a:off x="266008" y="2794000"/>
                <a:ext cx="8134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58D97F-7B18-4360-80A3-AC0573243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08" y="2794000"/>
                <a:ext cx="81349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FD3FA0-6C2C-4533-934B-2F5F2FFBA3E9}"/>
                  </a:ext>
                </a:extLst>
              </p:cNvPr>
              <p:cNvSpPr txBox="1"/>
              <p:nvPr/>
            </p:nvSpPr>
            <p:spPr>
              <a:xfrm>
                <a:off x="266008" y="5118100"/>
                <a:ext cx="7987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FD3FA0-6C2C-4533-934B-2F5F2FFBA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08" y="5118100"/>
                <a:ext cx="79874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3F5CDBEB-6A09-4D7F-A336-9C09D548CF27}"/>
              </a:ext>
            </a:extLst>
          </p:cNvPr>
          <p:cNvSpPr/>
          <p:nvPr/>
        </p:nvSpPr>
        <p:spPr>
          <a:xfrm>
            <a:off x="7534276" y="1279367"/>
            <a:ext cx="2841624" cy="54421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light, night, dark, night sky&#10;&#10;Description automatically generated">
            <a:extLst>
              <a:ext uri="{FF2B5EF4-FFF2-40B4-BE49-F238E27FC236}">
                <a16:creationId xmlns:a16="http://schemas.microsoft.com/office/drawing/2014/main" id="{7AD682F5-FDD0-4AD7-A900-D4E1B92C2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" y="1440401"/>
            <a:ext cx="5236701" cy="5236701"/>
          </a:xfrm>
          <a:prstGeom prst="rect">
            <a:avLst/>
          </a:prstGeom>
        </p:spPr>
      </p:pic>
      <p:pic>
        <p:nvPicPr>
          <p:cNvPr id="32" name="Picture 31" descr="The sun in the sky&#10;&#10;Description automatically generated with medium confidence">
            <a:extLst>
              <a:ext uri="{FF2B5EF4-FFF2-40B4-BE49-F238E27FC236}">
                <a16:creationId xmlns:a16="http://schemas.microsoft.com/office/drawing/2014/main" id="{9E53B799-DFE2-49E2-81A1-FADD3FFCE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84" y="1462172"/>
            <a:ext cx="5234404" cy="52344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F745B0-9331-40B4-9541-67576A24EBA9}"/>
              </a:ext>
            </a:extLst>
          </p:cNvPr>
          <p:cNvSpPr/>
          <p:nvPr/>
        </p:nvSpPr>
        <p:spPr>
          <a:xfrm>
            <a:off x="664911" y="1462172"/>
            <a:ext cx="5236702" cy="42603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D28BDB-E537-45CF-9649-7F35F7293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349" y="1450802"/>
            <a:ext cx="3412273" cy="642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(16 spp)</a:t>
            </a:r>
          </a:p>
        </p:txBody>
      </p:sp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0C6EC3F5-3BED-4177-AF1C-07C8DDC9F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89" y="4785537"/>
            <a:ext cx="1884557" cy="18845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2B3B25-8459-42DA-8BD8-7E5C786899F7}"/>
              </a:ext>
            </a:extLst>
          </p:cNvPr>
          <p:cNvSpPr/>
          <p:nvPr/>
        </p:nvSpPr>
        <p:spPr>
          <a:xfrm>
            <a:off x="6061785" y="1440402"/>
            <a:ext cx="5236703" cy="44780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66B1E0-FA1F-4CE6-BBC4-9FC5DDC39BA3}"/>
                  </a:ext>
                </a:extLst>
              </p:cNvPr>
              <p:cNvSpPr txBox="1"/>
              <p:nvPr/>
            </p:nvSpPr>
            <p:spPr>
              <a:xfrm>
                <a:off x="7527107" y="1446709"/>
                <a:ext cx="239264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(13 </a:t>
                </a:r>
                <a:r>
                  <a:rPr lang="en-US" sz="2800" err="1">
                    <a:solidFill>
                      <a:schemeClr val="bg1"/>
                    </a:solidFill>
                  </a:rPr>
                  <a:t>spp</a:t>
                </a:r>
                <a:r>
                  <a:rPr lang="en-US" sz="280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66B1E0-FA1F-4CE6-BBC4-9FC5DDC39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107" y="1446709"/>
                <a:ext cx="2392643" cy="430887"/>
              </a:xfrm>
              <a:prstGeom prst="rect">
                <a:avLst/>
              </a:prstGeom>
              <a:blipFill>
                <a:blip r:embed="rId6"/>
                <a:stretch>
                  <a:fillRect l="-9184" t="-23944" r="-7908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C0A32018-6839-4079-9850-A833FE371A2D}"/>
              </a:ext>
            </a:extLst>
          </p:cNvPr>
          <p:cNvSpPr/>
          <p:nvPr/>
        </p:nvSpPr>
        <p:spPr>
          <a:xfrm>
            <a:off x="9070698" y="824496"/>
            <a:ext cx="238192" cy="23819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A717E62-D74A-48E9-9AEC-BAE7A8C05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9837" y="625844"/>
            <a:ext cx="508399" cy="63549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0302C1-BA1F-40FE-8F0C-3E0C13F9C62B}"/>
              </a:ext>
            </a:extLst>
          </p:cNvPr>
          <p:cNvCxnSpPr>
            <a:cxnSpLocks/>
          </p:cNvCxnSpPr>
          <p:nvPr/>
        </p:nvCxnSpPr>
        <p:spPr>
          <a:xfrm>
            <a:off x="9308896" y="949876"/>
            <a:ext cx="198959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1919776-37E0-4F0E-BE03-3310563F46DC}"/>
              </a:ext>
            </a:extLst>
          </p:cNvPr>
          <p:cNvSpPr/>
          <p:nvPr/>
        </p:nvSpPr>
        <p:spPr>
          <a:xfrm>
            <a:off x="10065500" y="220547"/>
            <a:ext cx="238192" cy="238192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554BED-9C70-4175-A542-95D47C212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72" y="4798120"/>
            <a:ext cx="544427" cy="18845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1548C8-D1E1-47F6-AC58-3AA6B2FB83D8}"/>
              </a:ext>
            </a:extLst>
          </p:cNvPr>
          <p:cNvSpPr txBox="1"/>
          <p:nvPr/>
        </p:nvSpPr>
        <p:spPr>
          <a:xfrm rot="16200000">
            <a:off x="11119409" y="5524954"/>
            <a:ext cx="10419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7A3064-EBBC-4E26-A53F-B16F9D1C980B}"/>
              </a:ext>
            </a:extLst>
          </p:cNvPr>
          <p:cNvSpPr txBox="1"/>
          <p:nvPr/>
        </p:nvSpPr>
        <p:spPr>
          <a:xfrm>
            <a:off x="11406269" y="6272400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4DBE16-F4F3-468F-BEC9-C69B4D63C0CF}"/>
              </a:ext>
            </a:extLst>
          </p:cNvPr>
          <p:cNvSpPr txBox="1"/>
          <p:nvPr/>
        </p:nvSpPr>
        <p:spPr>
          <a:xfrm>
            <a:off x="11413566" y="4788534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E9911BA-7D13-4129-8F43-9C455FBC51FF}"/>
              </a:ext>
            </a:extLst>
          </p:cNvPr>
          <p:cNvSpPr txBox="1">
            <a:spLocks/>
          </p:cNvSpPr>
          <p:nvPr/>
        </p:nvSpPr>
        <p:spPr>
          <a:xfrm>
            <a:off x="4534945" y="6291997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0.123</a:t>
            </a:r>
          </a:p>
        </p:txBody>
      </p:sp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B6E92B83-9A66-4ACF-81AE-CF8330608A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30" y="4776796"/>
            <a:ext cx="1884558" cy="1884558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A836610-830B-4C57-89F7-77E0418B3A0B}"/>
              </a:ext>
            </a:extLst>
          </p:cNvPr>
          <p:cNvSpPr txBox="1">
            <a:spLocks/>
          </p:cNvSpPr>
          <p:nvPr/>
        </p:nvSpPr>
        <p:spPr>
          <a:xfrm>
            <a:off x="9969917" y="6280973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0.020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805ABAB1-2000-4B5C-9CEA-E9BD9004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33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Approximated Product Sampling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9A3A-C9B8-4D28-B9B0-5A5496B8A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14286" cy="8189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8E4DB-E0B7-4EA3-A59E-3F5C0154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2219" y="5993493"/>
            <a:ext cx="2743200" cy="365125"/>
          </a:xfrm>
        </p:spPr>
        <p:txBody>
          <a:bodyPr/>
          <a:lstStyle/>
          <a:p>
            <a:fld id="{E3C0F37C-E7D7-4174-A0F0-D7F2CB9B8F7B}" type="slidenum">
              <a:rPr lang="en-US" smtClean="0"/>
              <a:t>25</a:t>
            </a:fld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F7F672B-E06F-4E84-9693-CCE2A03DD40E}"/>
              </a:ext>
            </a:extLst>
          </p:cNvPr>
          <p:cNvSpPr/>
          <p:nvPr/>
        </p:nvSpPr>
        <p:spPr>
          <a:xfrm>
            <a:off x="5710504" y="2392692"/>
            <a:ext cx="423747" cy="9625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26ADA-B780-4528-8902-77966709046B}"/>
              </a:ext>
            </a:extLst>
          </p:cNvPr>
          <p:cNvSpPr txBox="1"/>
          <p:nvPr/>
        </p:nvSpPr>
        <p:spPr>
          <a:xfrm>
            <a:off x="5977469" y="2490063"/>
            <a:ext cx="19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Integrate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3CC486E-684C-4D17-A1A9-FA03B7EDAB4D}"/>
              </a:ext>
            </a:extLst>
          </p:cNvPr>
          <p:cNvSpPr/>
          <p:nvPr/>
        </p:nvSpPr>
        <p:spPr>
          <a:xfrm>
            <a:off x="5710504" y="4248539"/>
            <a:ext cx="423747" cy="9625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7F2B5-9388-4A3F-8963-9CCD03974CD1}"/>
              </a:ext>
            </a:extLst>
          </p:cNvPr>
          <p:cNvSpPr txBox="1"/>
          <p:nvPr/>
        </p:nvSpPr>
        <p:spPr>
          <a:xfrm>
            <a:off x="4678347" y="5469708"/>
            <a:ext cx="248806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/>
              <a:t>Semi-analytical Sampling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6CB890-04A9-42BC-8CF2-4D10B3BF663A}"/>
              </a:ext>
            </a:extLst>
          </p:cNvPr>
          <p:cNvSpPr txBox="1"/>
          <p:nvPr/>
        </p:nvSpPr>
        <p:spPr>
          <a:xfrm>
            <a:off x="5689790" y="4410585"/>
            <a:ext cx="3890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Invert (Numerical)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560F8-3E4A-4A6B-87F0-8DA0DA48F181}"/>
                  </a:ext>
                </a:extLst>
              </p:cNvPr>
              <p:cNvSpPr txBox="1"/>
              <p:nvPr/>
            </p:nvSpPr>
            <p:spPr>
              <a:xfrm>
                <a:off x="2489699" y="1620107"/>
                <a:ext cx="2872261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560F8-3E4A-4A6B-87F0-8DA0DA48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699" y="1620107"/>
                <a:ext cx="2872261" cy="4692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32D60E-AAC0-483D-9C74-FC1851110DE9}"/>
                  </a:ext>
                </a:extLst>
              </p:cNvPr>
              <p:cNvSpPr txBox="1"/>
              <p:nvPr/>
            </p:nvSpPr>
            <p:spPr>
              <a:xfrm>
                <a:off x="6590980" y="1583457"/>
                <a:ext cx="29552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32D60E-AAC0-483D-9C74-FC1851110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80" y="1583457"/>
                <a:ext cx="295523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3888A1-3C04-4A2D-8071-5B63DC54C9DE}"/>
                  </a:ext>
                </a:extLst>
              </p:cNvPr>
              <p:cNvSpPr txBox="1"/>
              <p:nvPr/>
            </p:nvSpPr>
            <p:spPr>
              <a:xfrm>
                <a:off x="5553954" y="3540126"/>
                <a:ext cx="8238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3888A1-3C04-4A2D-8071-5B63DC54C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954" y="3540126"/>
                <a:ext cx="82387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5C831BE-549D-428A-A3E8-F5AA7C42926A}"/>
              </a:ext>
            </a:extLst>
          </p:cNvPr>
          <p:cNvSpPr txBox="1"/>
          <p:nvPr/>
        </p:nvSpPr>
        <p:spPr>
          <a:xfrm>
            <a:off x="4972816" y="1548383"/>
            <a:ext cx="19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20341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9" grpId="0" animBg="1"/>
      <p:bldP spid="20" grpId="0"/>
      <p:bldP spid="26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12814-36BB-40F8-BCA2-44D5448F5282}"/>
              </a:ext>
            </a:extLst>
          </p:cNvPr>
          <p:cNvGrpSpPr/>
          <p:nvPr/>
        </p:nvGrpSpPr>
        <p:grpSpPr>
          <a:xfrm>
            <a:off x="664910" y="1445975"/>
            <a:ext cx="10633579" cy="5236704"/>
            <a:chOff x="838200" y="1686512"/>
            <a:chExt cx="5802400" cy="2857500"/>
          </a:xfrm>
        </p:grpSpPr>
        <p:pic>
          <p:nvPicPr>
            <p:cNvPr id="6" name="Picture 5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3634B7FE-8417-432C-868F-CB2CE863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00" y="1686512"/>
              <a:ext cx="2857500" cy="2857500"/>
            </a:xfrm>
            <a:prstGeom prst="rect">
              <a:avLst/>
            </a:prstGeom>
          </p:spPr>
        </p:pic>
        <p:pic>
          <p:nvPicPr>
            <p:cNvPr id="8" name="Picture 7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3E3B4F88-B0D7-4858-9596-59E376F4F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86512"/>
              <a:ext cx="2857500" cy="2857500"/>
            </a:xfrm>
            <a:prstGeom prst="rect">
              <a:avLst/>
            </a:prstGeom>
          </p:spPr>
        </p:pic>
      </p:grp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2A0FBA55-7CA5-477C-8CEE-80236C703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56" y="4798121"/>
            <a:ext cx="1884557" cy="1884557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FDF2E97-A0C8-457A-BEA6-DB35DD660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55" y="4798120"/>
            <a:ext cx="1890133" cy="18845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F3409E-A688-4558-B2FC-D96BEBA409C2}"/>
              </a:ext>
            </a:extLst>
          </p:cNvPr>
          <p:cNvSpPr/>
          <p:nvPr/>
        </p:nvSpPr>
        <p:spPr>
          <a:xfrm>
            <a:off x="664911" y="1462172"/>
            <a:ext cx="5236702" cy="42603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914162-CD98-457E-9A80-7A31D9B3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349" y="1450802"/>
            <a:ext cx="3412273" cy="642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(17 spp)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23FE4B-795E-4723-BBE9-ED849936C3C3}"/>
              </a:ext>
            </a:extLst>
          </p:cNvPr>
          <p:cNvSpPr/>
          <p:nvPr/>
        </p:nvSpPr>
        <p:spPr>
          <a:xfrm>
            <a:off x="6061785" y="1440402"/>
            <a:ext cx="5236703" cy="44780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28BE40-2EE8-4CF5-9FA6-316F9BF0EC01}"/>
                  </a:ext>
                </a:extLst>
              </p:cNvPr>
              <p:cNvSpPr txBox="1"/>
              <p:nvPr/>
            </p:nvSpPr>
            <p:spPr>
              <a:xfrm>
                <a:off x="6061784" y="1436307"/>
                <a:ext cx="523670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(13 spp)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28BE40-2EE8-4CF5-9FA6-316F9BF0E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784" y="1436307"/>
                <a:ext cx="5236704" cy="430887"/>
              </a:xfrm>
              <a:prstGeom prst="rect">
                <a:avLst/>
              </a:prstGeom>
              <a:blipFill>
                <a:blip r:embed="rId7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61DC1AD0-D8F0-4E00-9E22-438D02ED229E}"/>
              </a:ext>
            </a:extLst>
          </p:cNvPr>
          <p:cNvGrpSpPr/>
          <p:nvPr/>
        </p:nvGrpSpPr>
        <p:grpSpPr>
          <a:xfrm>
            <a:off x="8449841" y="220547"/>
            <a:ext cx="2848653" cy="1040796"/>
            <a:chOff x="6176080" y="200721"/>
            <a:chExt cx="3190944" cy="116585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BB1AB4-818A-46D9-8390-159FAAB8ADB4}"/>
                </a:ext>
              </a:extLst>
            </p:cNvPr>
            <p:cNvSpPr/>
            <p:nvPr/>
          </p:nvSpPr>
          <p:spPr>
            <a:xfrm>
              <a:off x="6871544" y="877241"/>
              <a:ext cx="266813" cy="2668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C2525BB-CA11-44CD-A9E8-9BBA1253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76080" y="654718"/>
              <a:ext cx="569488" cy="71186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F3EBC01-817D-47F6-843C-17ED35BD1392}"/>
                </a:ext>
              </a:extLst>
            </p:cNvPr>
            <p:cNvCxnSpPr>
              <a:cxnSpLocks/>
            </p:cNvCxnSpPr>
            <p:nvPr/>
          </p:nvCxnSpPr>
          <p:spPr>
            <a:xfrm>
              <a:off x="7138363" y="1017686"/>
              <a:ext cx="2228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CE287C6-DACF-43B5-8D3E-848740470ECC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 flipH="1">
              <a:off x="8119286" y="467534"/>
              <a:ext cx="1" cy="391741"/>
            </a:xfrm>
            <a:prstGeom prst="straightConnector1">
              <a:avLst/>
            </a:prstGeom>
            <a:ln w="57150">
              <a:solidFill>
                <a:srgbClr val="C7242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73B8A5-735A-4A26-846E-F932E9CA019A}"/>
                </a:ext>
              </a:extLst>
            </p:cNvPr>
            <p:cNvSpPr/>
            <p:nvPr/>
          </p:nvSpPr>
          <p:spPr>
            <a:xfrm>
              <a:off x="7985880" y="200721"/>
              <a:ext cx="266813" cy="266813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3763E6B-C2CA-403F-A660-223664F3A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72" y="4798120"/>
            <a:ext cx="544427" cy="188455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EAD684-F402-4FE9-9FFA-61E0BDAF1F01}"/>
              </a:ext>
            </a:extLst>
          </p:cNvPr>
          <p:cNvSpPr txBox="1"/>
          <p:nvPr/>
        </p:nvSpPr>
        <p:spPr>
          <a:xfrm rot="16200000">
            <a:off x="11119409" y="5524954"/>
            <a:ext cx="10419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E20C0A-583A-4488-9893-61F7CA8C971E}"/>
              </a:ext>
            </a:extLst>
          </p:cNvPr>
          <p:cNvSpPr txBox="1"/>
          <p:nvPr/>
        </p:nvSpPr>
        <p:spPr>
          <a:xfrm>
            <a:off x="11406269" y="6272400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3BB8E1-3B8F-4762-B77E-A53924CB7C2A}"/>
              </a:ext>
            </a:extLst>
          </p:cNvPr>
          <p:cNvSpPr txBox="1"/>
          <p:nvPr/>
        </p:nvSpPr>
        <p:spPr>
          <a:xfrm>
            <a:off x="11413566" y="4788534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8BE1192-DC6B-42FD-AF6F-CF49A054BCF9}"/>
              </a:ext>
            </a:extLst>
          </p:cNvPr>
          <p:cNvSpPr txBox="1">
            <a:spLocks/>
          </p:cNvSpPr>
          <p:nvPr/>
        </p:nvSpPr>
        <p:spPr>
          <a:xfrm>
            <a:off x="4534945" y="6291997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0.101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14E0682-1D4B-4106-A783-A6CDEA9D9BF4}"/>
              </a:ext>
            </a:extLst>
          </p:cNvPr>
          <p:cNvSpPr txBox="1">
            <a:spLocks/>
          </p:cNvSpPr>
          <p:nvPr/>
        </p:nvSpPr>
        <p:spPr>
          <a:xfrm>
            <a:off x="9969917" y="6280973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0.086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0DB8F70C-67ED-4266-8AF8-BD2AAD61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63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5F40015-9BAB-418A-8C58-98DC16F47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" y="1445974"/>
            <a:ext cx="5236701" cy="5236701"/>
          </a:xfrm>
          <a:prstGeom prst="rect">
            <a:avLst/>
          </a:prstGeom>
        </p:spPr>
      </p:pic>
      <p:pic>
        <p:nvPicPr>
          <p:cNvPr id="6" name="Picture 5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634B7FE-8417-432C-868F-CB2CE8632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85" y="1445975"/>
            <a:ext cx="5236704" cy="5236704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FDF2E97-A0C8-457A-BEA6-DB35DD660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55" y="4798120"/>
            <a:ext cx="1890133" cy="18845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F3409E-A688-4558-B2FC-D96BEBA409C2}"/>
              </a:ext>
            </a:extLst>
          </p:cNvPr>
          <p:cNvSpPr/>
          <p:nvPr/>
        </p:nvSpPr>
        <p:spPr>
          <a:xfrm>
            <a:off x="664911" y="1462172"/>
            <a:ext cx="5236702" cy="426035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A914162-CD98-457E-9A80-7A31D9B37F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4905" y="1454289"/>
                <a:ext cx="5236700" cy="642367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(9 </a:t>
                </a:r>
                <a:r>
                  <a:rPr lang="en-US" err="1">
                    <a:solidFill>
                      <a:schemeClr val="bg1"/>
                    </a:solidFill>
                  </a:rPr>
                  <a:t>spp</a:t>
                </a:r>
                <a:r>
                  <a:rPr lang="en-US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A914162-CD98-457E-9A80-7A31D9B37F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905" y="1454289"/>
                <a:ext cx="5236700" cy="642367"/>
              </a:xfrm>
              <a:blipFill>
                <a:blip r:embed="rId6"/>
                <a:stretch>
                  <a:fillRect t="-16190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3523FE4B-795E-4723-BBE9-ED849936C3C3}"/>
              </a:ext>
            </a:extLst>
          </p:cNvPr>
          <p:cNvSpPr/>
          <p:nvPr/>
        </p:nvSpPr>
        <p:spPr>
          <a:xfrm>
            <a:off x="6061785" y="1440402"/>
            <a:ext cx="5236703" cy="44780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1DC1AD0-D8F0-4E00-9E22-438D02ED229E}"/>
              </a:ext>
            </a:extLst>
          </p:cNvPr>
          <p:cNvGrpSpPr/>
          <p:nvPr/>
        </p:nvGrpSpPr>
        <p:grpSpPr>
          <a:xfrm>
            <a:off x="8449841" y="220547"/>
            <a:ext cx="2848653" cy="1040796"/>
            <a:chOff x="6176080" y="200721"/>
            <a:chExt cx="3190944" cy="116585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BB1AB4-818A-46D9-8390-159FAAB8ADB4}"/>
                </a:ext>
              </a:extLst>
            </p:cNvPr>
            <p:cNvSpPr/>
            <p:nvPr/>
          </p:nvSpPr>
          <p:spPr>
            <a:xfrm>
              <a:off x="6871544" y="877241"/>
              <a:ext cx="266813" cy="2668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C2525BB-CA11-44CD-A9E8-9BBA1253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76080" y="654718"/>
              <a:ext cx="569488" cy="71186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F3EBC01-817D-47F6-843C-17ED35BD1392}"/>
                </a:ext>
              </a:extLst>
            </p:cNvPr>
            <p:cNvCxnSpPr>
              <a:cxnSpLocks/>
            </p:cNvCxnSpPr>
            <p:nvPr/>
          </p:nvCxnSpPr>
          <p:spPr>
            <a:xfrm>
              <a:off x="7138363" y="1017686"/>
              <a:ext cx="2228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CE287C6-DACF-43B5-8D3E-848740470ECC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 flipH="1">
              <a:off x="8119286" y="467534"/>
              <a:ext cx="1" cy="391741"/>
            </a:xfrm>
            <a:prstGeom prst="straightConnector1">
              <a:avLst/>
            </a:prstGeom>
            <a:ln w="57150">
              <a:solidFill>
                <a:srgbClr val="C7242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73B8A5-735A-4A26-846E-F932E9CA019A}"/>
                </a:ext>
              </a:extLst>
            </p:cNvPr>
            <p:cNvSpPr/>
            <p:nvPr/>
          </p:nvSpPr>
          <p:spPr>
            <a:xfrm>
              <a:off x="7985880" y="200721"/>
              <a:ext cx="266813" cy="266813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F4D7F90-CEF4-4F55-919D-EDEEA2053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81" y="4761344"/>
            <a:ext cx="1895928" cy="18959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3763E6B-C2CA-403F-A660-223664F3A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72" y="4798120"/>
            <a:ext cx="544427" cy="188455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EAD684-F402-4FE9-9FFA-61E0BDAF1F01}"/>
              </a:ext>
            </a:extLst>
          </p:cNvPr>
          <p:cNvSpPr txBox="1"/>
          <p:nvPr/>
        </p:nvSpPr>
        <p:spPr>
          <a:xfrm rot="16200000">
            <a:off x="11119409" y="5524954"/>
            <a:ext cx="10419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E20C0A-583A-4488-9893-61F7CA8C971E}"/>
              </a:ext>
            </a:extLst>
          </p:cNvPr>
          <p:cNvSpPr txBox="1"/>
          <p:nvPr/>
        </p:nvSpPr>
        <p:spPr>
          <a:xfrm>
            <a:off x="11406269" y="6272400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3BB8E1-3B8F-4762-B77E-A53924CB7C2A}"/>
              </a:ext>
            </a:extLst>
          </p:cNvPr>
          <p:cNvSpPr txBox="1"/>
          <p:nvPr/>
        </p:nvSpPr>
        <p:spPr>
          <a:xfrm>
            <a:off x="11413566" y="4788534"/>
            <a:ext cx="4568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8BE1192-DC6B-42FD-AF6F-CF49A054BCF9}"/>
              </a:ext>
            </a:extLst>
          </p:cNvPr>
          <p:cNvSpPr txBox="1">
            <a:spLocks/>
          </p:cNvSpPr>
          <p:nvPr/>
        </p:nvSpPr>
        <p:spPr>
          <a:xfrm>
            <a:off x="4534945" y="6291997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0.011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14E0682-1D4B-4106-A783-A6CDEA9D9BF4}"/>
              </a:ext>
            </a:extLst>
          </p:cNvPr>
          <p:cNvSpPr txBox="1">
            <a:spLocks/>
          </p:cNvSpPr>
          <p:nvPr/>
        </p:nvSpPr>
        <p:spPr>
          <a:xfrm>
            <a:off x="9969917" y="6280973"/>
            <a:ext cx="1366668" cy="41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0.086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0DB8F70C-67ED-4266-8AF8-BD2AAD61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208C0C-5C5C-4A09-A181-592371569BC2}"/>
                  </a:ext>
                </a:extLst>
              </p:cNvPr>
              <p:cNvSpPr txBox="1"/>
              <p:nvPr/>
            </p:nvSpPr>
            <p:spPr>
              <a:xfrm>
                <a:off x="6061784" y="1436307"/>
                <a:ext cx="523670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(13 spp)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208C0C-5C5C-4A09-A181-592371569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784" y="1436307"/>
                <a:ext cx="5236704" cy="430887"/>
              </a:xfrm>
              <a:prstGeom prst="rect">
                <a:avLst/>
              </a:prstGeom>
              <a:blipFill>
                <a:blip r:embed="rId11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7486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0FE71-E756-4F2C-B81A-5A5188E2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62784" y="6356350"/>
            <a:ext cx="2743200" cy="365125"/>
          </a:xfrm>
        </p:spPr>
        <p:txBody>
          <a:bodyPr/>
          <a:lstStyle/>
          <a:p>
            <a:fld id="{E3C0F37C-E7D7-4174-A0F0-D7F2CB9B8F7B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C323D2-FA33-4FC0-8EBB-95FE5DA64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399" y="4915754"/>
            <a:ext cx="465201" cy="3363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3AC13-0DCC-4FA3-9540-6D946203FC85}"/>
              </a:ext>
            </a:extLst>
          </p:cNvPr>
          <p:cNvSpPr txBox="1"/>
          <p:nvPr/>
        </p:nvSpPr>
        <p:spPr>
          <a:xfrm>
            <a:off x="5487752" y="6399260"/>
            <a:ext cx="11022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SMAPE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B2C80-346E-4F9F-87B9-93FD0B384DA1}"/>
              </a:ext>
            </a:extLst>
          </p:cNvPr>
          <p:cNvSpPr txBox="1"/>
          <p:nvPr/>
        </p:nvSpPr>
        <p:spPr>
          <a:xfrm>
            <a:off x="4448082" y="6364945"/>
            <a:ext cx="456856" cy="8168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0.0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592F-8830-4856-8FFE-038E118CA3C5}"/>
              </a:ext>
            </a:extLst>
          </p:cNvPr>
          <p:cNvSpPr txBox="1"/>
          <p:nvPr/>
        </p:nvSpPr>
        <p:spPr>
          <a:xfrm>
            <a:off x="7224310" y="6364945"/>
            <a:ext cx="456856" cy="8168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0.2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5056291E-B09D-4A34-BFFD-E8786E326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1" y="1725221"/>
            <a:ext cx="3916756" cy="4569548"/>
          </a:xfrm>
          <a:prstGeom prst="rect">
            <a:avLst/>
          </a:prstGeom>
        </p:spPr>
      </p:pic>
      <p:pic>
        <p:nvPicPr>
          <p:cNvPr id="6" name="Picture 5" descr="A picture containing grass, chalk&#10;&#10;Description automatically generated">
            <a:extLst>
              <a:ext uri="{FF2B5EF4-FFF2-40B4-BE49-F238E27FC236}">
                <a16:creationId xmlns:a16="http://schemas.microsoft.com/office/drawing/2014/main" id="{AA8D29EE-ABE2-4E9B-92BD-ADF8735C6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35" y="1725220"/>
            <a:ext cx="3916756" cy="4569548"/>
          </a:xfrm>
          <a:prstGeom prst="rect">
            <a:avLst/>
          </a:prstGeom>
        </p:spPr>
      </p:pic>
      <p:pic>
        <p:nvPicPr>
          <p:cNvPr id="21" name="Picture 20" descr="A picture containing grass, chalk&#10;&#10;Description automatically generated">
            <a:extLst>
              <a:ext uri="{FF2B5EF4-FFF2-40B4-BE49-F238E27FC236}">
                <a16:creationId xmlns:a16="http://schemas.microsoft.com/office/drawing/2014/main" id="{3ADC09CB-021C-45D4-B847-05058BCA5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63" y="1732021"/>
            <a:ext cx="3916756" cy="45627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2B4C1D-7EAD-4F53-9E1B-FD3936DF3A31}"/>
              </a:ext>
            </a:extLst>
          </p:cNvPr>
          <p:cNvSpPr/>
          <p:nvPr/>
        </p:nvSpPr>
        <p:spPr>
          <a:xfrm>
            <a:off x="158756" y="1739402"/>
            <a:ext cx="3903022" cy="42603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4D6A74-4056-4B68-967E-B996B0208374}"/>
              </a:ext>
            </a:extLst>
          </p:cNvPr>
          <p:cNvSpPr/>
          <p:nvPr/>
        </p:nvSpPr>
        <p:spPr>
          <a:xfrm>
            <a:off x="4121506" y="1739402"/>
            <a:ext cx="3914142" cy="42603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776A1A-3E68-4CCD-AAC8-E9E22184B6DB}"/>
              </a:ext>
            </a:extLst>
          </p:cNvPr>
          <p:cNvSpPr/>
          <p:nvPr/>
        </p:nvSpPr>
        <p:spPr>
          <a:xfrm>
            <a:off x="8103646" y="1728853"/>
            <a:ext cx="3929598" cy="42603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6AF5A5-CF54-45B3-8EB1-543817064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9" y="1748164"/>
            <a:ext cx="3412273" cy="6423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 (43.9 sec)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422FC8-1BFB-46A3-B243-B98FB3AD41ED}"/>
                  </a:ext>
                </a:extLst>
              </p:cNvPr>
              <p:cNvSpPr txBox="1"/>
              <p:nvPr/>
            </p:nvSpPr>
            <p:spPr>
              <a:xfrm>
                <a:off x="4139550" y="1713452"/>
                <a:ext cx="389609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(44.9 sec)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422FC8-1BFB-46A3-B243-B98FB3AD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50" y="1713452"/>
                <a:ext cx="3896098" cy="430887"/>
              </a:xfrm>
              <a:prstGeom prst="rect">
                <a:avLst/>
              </a:prstGeom>
              <a:blipFill>
                <a:blip r:embed="rId6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0F0E1-4952-491B-A3FD-CC03CFE09099}"/>
                  </a:ext>
                </a:extLst>
              </p:cNvPr>
              <p:cNvSpPr txBox="1"/>
              <p:nvPr/>
            </p:nvSpPr>
            <p:spPr>
              <a:xfrm>
                <a:off x="8145614" y="1726426"/>
                <a:ext cx="388762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</a:rPr>
                  <a:t> (49.7 sec)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F0F0E1-4952-491B-A3FD-CC03CFE09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614" y="1726426"/>
                <a:ext cx="3887629" cy="430887"/>
              </a:xfrm>
              <a:prstGeom prst="rect">
                <a:avLst/>
              </a:prstGeom>
              <a:blipFill>
                <a:blip r:embed="rId7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06D5CEDF-8E04-4CFD-ACE5-7D8358D1C580}"/>
              </a:ext>
            </a:extLst>
          </p:cNvPr>
          <p:cNvSpPr/>
          <p:nvPr/>
        </p:nvSpPr>
        <p:spPr>
          <a:xfrm>
            <a:off x="147980" y="5863886"/>
            <a:ext cx="3913797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757B12-1C87-4281-BD50-EE581856D076}"/>
              </a:ext>
            </a:extLst>
          </p:cNvPr>
          <p:cNvSpPr txBox="1">
            <a:spLocks/>
          </p:cNvSpPr>
          <p:nvPr/>
        </p:nvSpPr>
        <p:spPr>
          <a:xfrm>
            <a:off x="1406053" y="5837187"/>
            <a:ext cx="1387879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0.0616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7A9A39-4884-41C4-B3AE-BC904121214D}"/>
              </a:ext>
            </a:extLst>
          </p:cNvPr>
          <p:cNvSpPr/>
          <p:nvPr/>
        </p:nvSpPr>
        <p:spPr>
          <a:xfrm>
            <a:off x="4144716" y="5870687"/>
            <a:ext cx="3913797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3B0C6E-E8FD-4B24-8032-E8D2DCBBBBD6}"/>
              </a:ext>
            </a:extLst>
          </p:cNvPr>
          <p:cNvSpPr/>
          <p:nvPr/>
        </p:nvSpPr>
        <p:spPr>
          <a:xfrm>
            <a:off x="8119447" y="5868262"/>
            <a:ext cx="3913797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8E17E9-5039-4AF3-A44A-CF807C1A43C4}"/>
              </a:ext>
            </a:extLst>
          </p:cNvPr>
          <p:cNvSpPr txBox="1">
            <a:spLocks/>
          </p:cNvSpPr>
          <p:nvPr/>
        </p:nvSpPr>
        <p:spPr>
          <a:xfrm>
            <a:off x="5336655" y="5837186"/>
            <a:ext cx="1387879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0.0514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1F6EA77-967F-47EA-958D-7A29AFB5EDA2}"/>
              </a:ext>
            </a:extLst>
          </p:cNvPr>
          <p:cNvSpPr txBox="1">
            <a:spLocks/>
          </p:cNvSpPr>
          <p:nvPr/>
        </p:nvSpPr>
        <p:spPr>
          <a:xfrm>
            <a:off x="9398068" y="5809104"/>
            <a:ext cx="1387879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0.0491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C8F249-DD84-45C1-A02A-95744F97EC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90" y="50032"/>
            <a:ext cx="1387879" cy="1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8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8FB-C5C7-49A5-ACD9-EEEFD98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Approximated Product Sampling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E97398-DA99-43C1-9845-FA19210E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7F10DC56-DB52-4F20-8C88-D92ADA3583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347" y="2859760"/>
                <a:ext cx="10515600" cy="349530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Do Taylor Expansion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Uses [Hart et al. 2020]’s idea</a:t>
                </a:r>
              </a:p>
            </p:txBody>
          </p:sp>
        </mc:Choice>
        <mc:Fallback xmlns="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7F10DC56-DB52-4F20-8C88-D92ADA35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47" y="2859760"/>
                <a:ext cx="10515600" cy="3495307"/>
              </a:xfrm>
              <a:prstGeom prst="rect">
                <a:avLst/>
              </a:prstGeom>
              <a:blipFill>
                <a:blip r:embed="rId3"/>
                <a:stretch>
                  <a:fillRect l="-1043" t="-2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BD82A08-1736-4EBC-B404-83745D8ADA89}"/>
              </a:ext>
            </a:extLst>
          </p:cNvPr>
          <p:cNvSpPr/>
          <p:nvPr/>
        </p:nvSpPr>
        <p:spPr>
          <a:xfrm>
            <a:off x="3123570" y="3926620"/>
            <a:ext cx="2419815" cy="1265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Bezier Warp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2FF1F-62C0-441E-BF41-5E49CCC4EB69}"/>
              </a:ext>
            </a:extLst>
          </p:cNvPr>
          <p:cNvSpPr/>
          <p:nvPr/>
        </p:nvSpPr>
        <p:spPr>
          <a:xfrm>
            <a:off x="7011021" y="3926620"/>
            <a:ext cx="3305747" cy="12653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Our approximate product with polynomial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958601-F607-4C83-BD77-DC5A17BCAC28}"/>
              </a:ext>
            </a:extLst>
          </p:cNvPr>
          <p:cNvSpPr/>
          <p:nvPr/>
        </p:nvSpPr>
        <p:spPr>
          <a:xfrm>
            <a:off x="5543384" y="4364698"/>
            <a:ext cx="1414079" cy="31103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B85F854-B72F-4BBC-A384-C0AAD5B7CFB0}"/>
              </a:ext>
            </a:extLst>
          </p:cNvPr>
          <p:cNvSpPr/>
          <p:nvPr/>
        </p:nvSpPr>
        <p:spPr>
          <a:xfrm>
            <a:off x="2397509" y="4403802"/>
            <a:ext cx="705807" cy="31103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70C86B6-BC31-4070-BFA2-46860330ADF8}"/>
              </a:ext>
            </a:extLst>
          </p:cNvPr>
          <p:cNvSpPr/>
          <p:nvPr/>
        </p:nvSpPr>
        <p:spPr>
          <a:xfrm>
            <a:off x="10316768" y="4374917"/>
            <a:ext cx="726060" cy="31103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623C85-D8B0-4291-9052-FA43D89BFEF9}"/>
                  </a:ext>
                </a:extLst>
              </p:cNvPr>
              <p:cNvSpPr txBox="1"/>
              <p:nvPr/>
            </p:nvSpPr>
            <p:spPr>
              <a:xfrm>
                <a:off x="2033581" y="4273991"/>
                <a:ext cx="3061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623C85-D8B0-4291-9052-FA43D89B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581" y="4273991"/>
                <a:ext cx="30617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F6034A-0FC2-43FE-9DAA-D74209FD2ACE}"/>
                  </a:ext>
                </a:extLst>
              </p:cNvPr>
              <p:cNvSpPr txBox="1"/>
              <p:nvPr/>
            </p:nvSpPr>
            <p:spPr>
              <a:xfrm>
                <a:off x="6078678" y="3897153"/>
                <a:ext cx="4346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F6034A-0FC2-43FE-9DAA-D74209FD2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78" y="3897153"/>
                <a:ext cx="43467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450998-A8F3-49F5-B150-C0B87988C143}"/>
                  </a:ext>
                </a:extLst>
              </p:cNvPr>
              <p:cNvSpPr txBox="1"/>
              <p:nvPr/>
            </p:nvSpPr>
            <p:spPr>
              <a:xfrm>
                <a:off x="11096385" y="4279775"/>
                <a:ext cx="3358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450998-A8F3-49F5-B150-C0B87988C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6385" y="4279775"/>
                <a:ext cx="33586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A08D2A-FDEE-44AF-9967-9961B1119388}"/>
                  </a:ext>
                </a:extLst>
              </p:cNvPr>
              <p:cNvSpPr txBox="1"/>
              <p:nvPr/>
            </p:nvSpPr>
            <p:spPr>
              <a:xfrm>
                <a:off x="1732680" y="4682524"/>
                <a:ext cx="947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[0,1)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A08D2A-FDEE-44AF-9967-9961B1119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680" y="4682524"/>
                <a:ext cx="947375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41D458-DA49-451C-9309-12DB6A2FA2E1}"/>
                  </a:ext>
                </a:extLst>
              </p:cNvPr>
              <p:cNvSpPr txBox="1"/>
              <p:nvPr/>
            </p:nvSpPr>
            <p:spPr>
              <a:xfrm>
                <a:off x="726108" y="5480890"/>
                <a:ext cx="1750736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/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41D458-DA49-451C-9309-12DB6A2FA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8" y="5480890"/>
                <a:ext cx="1750736" cy="469231"/>
              </a:xfrm>
              <a:prstGeom prst="rect">
                <a:avLst/>
              </a:prstGeom>
              <a:blipFill>
                <a:blip r:embed="rId8"/>
                <a:stretch>
                  <a:fillRect t="-22078" r="-11847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180A8A-D054-4154-A97E-533E9CACD919}"/>
                  </a:ext>
                </a:extLst>
              </p:cNvPr>
              <p:cNvSpPr txBox="1"/>
              <p:nvPr/>
            </p:nvSpPr>
            <p:spPr>
              <a:xfrm>
                <a:off x="715742" y="6108025"/>
                <a:ext cx="1761829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/>
                  <a:t>: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180A8A-D054-4154-A97E-533E9CACD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2" y="6108025"/>
                <a:ext cx="1761829" cy="469231"/>
              </a:xfrm>
              <a:prstGeom prst="rect">
                <a:avLst/>
              </a:prstGeom>
              <a:blipFill>
                <a:blip r:embed="rId9"/>
                <a:stretch>
                  <a:fillRect t="-22078" r="-11765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3C8B-E6DF-4D60-AB0B-5278DDEE6F74}"/>
                  </a:ext>
                </a:extLst>
              </p:cNvPr>
              <p:cNvSpPr txBox="1"/>
              <p:nvPr/>
            </p:nvSpPr>
            <p:spPr>
              <a:xfrm>
                <a:off x="6953349" y="5436052"/>
                <a:ext cx="3452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2E3C8B-E6DF-4D60-AB0B-5278DDEE6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349" y="5436052"/>
                <a:ext cx="345241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A5DE8-46FE-4799-AAE1-233393C25F70}"/>
                  </a:ext>
                </a:extLst>
              </p:cNvPr>
              <p:cNvSpPr txBox="1"/>
              <p:nvPr/>
            </p:nvSpPr>
            <p:spPr>
              <a:xfrm>
                <a:off x="6794824" y="6062147"/>
                <a:ext cx="3795502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A5DE8-46FE-4799-AAE1-233393C25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824" y="6062147"/>
                <a:ext cx="3795502" cy="5618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932938-7825-40D7-AE87-7CF83DA7A9B6}"/>
              </a:ext>
            </a:extLst>
          </p:cNvPr>
          <p:cNvCxnSpPr>
            <a:cxnSpLocks/>
          </p:cNvCxnSpPr>
          <p:nvPr/>
        </p:nvCxnSpPr>
        <p:spPr>
          <a:xfrm>
            <a:off x="815430" y="6007001"/>
            <a:ext cx="9629756" cy="469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6996FA-8698-4766-89E3-70C42BC7809E}"/>
                  </a:ext>
                </a:extLst>
              </p:cNvPr>
              <p:cNvSpPr txBox="1"/>
              <p:nvPr/>
            </p:nvSpPr>
            <p:spPr>
              <a:xfrm>
                <a:off x="3076027" y="1577525"/>
                <a:ext cx="5386360" cy="104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6996FA-8698-4766-89E3-70C42BC78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027" y="1577525"/>
                <a:ext cx="5386360" cy="10447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CF8A4F-9319-43A5-855F-1BC2E8A33724}"/>
                  </a:ext>
                </a:extLst>
              </p:cNvPr>
              <p:cNvSpPr txBox="1"/>
              <p:nvPr/>
            </p:nvSpPr>
            <p:spPr>
              <a:xfrm>
                <a:off x="3123570" y="5419684"/>
                <a:ext cx="23539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CF8A4F-9319-43A5-855F-1BC2E8A33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70" y="5419684"/>
                <a:ext cx="235395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CD8A87-CDD3-4BA8-B48F-DC407C7DF0B5}"/>
                  </a:ext>
                </a:extLst>
              </p:cNvPr>
              <p:cNvSpPr txBox="1"/>
              <p:nvPr/>
            </p:nvSpPr>
            <p:spPr>
              <a:xfrm>
                <a:off x="3621259" y="6039523"/>
                <a:ext cx="13544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CD8A87-CDD3-4BA8-B48F-DC407C7DF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259" y="6039523"/>
                <a:ext cx="1354473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7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0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6" grpId="0"/>
      <p:bldP spid="27" grpId="0"/>
      <p:bldP spid="29" grpId="0"/>
      <p:bldP spid="30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8C335-BEB4-4FC3-97AA-CC0166AB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3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E1BE51B-9CEA-43B2-814C-CCE52F01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44" y="136525"/>
            <a:ext cx="10515600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059CFD-C94F-4D35-8A86-1520CA1789B6}"/>
              </a:ext>
            </a:extLst>
          </p:cNvPr>
          <p:cNvGrpSpPr/>
          <p:nvPr/>
        </p:nvGrpSpPr>
        <p:grpSpPr>
          <a:xfrm>
            <a:off x="453449" y="1423988"/>
            <a:ext cx="5363547" cy="5365969"/>
            <a:chOff x="2662870" y="365125"/>
            <a:chExt cx="5936579" cy="5939260"/>
          </a:xfrm>
        </p:grpSpPr>
        <p:pic>
          <p:nvPicPr>
            <p:cNvPr id="34" name="Picture 33" descr="A picture containing light, night, dark, night sky&#10;&#10;Description automatically generated">
              <a:extLst>
                <a:ext uri="{FF2B5EF4-FFF2-40B4-BE49-F238E27FC236}">
                  <a16:creationId xmlns:a16="http://schemas.microsoft.com/office/drawing/2014/main" id="{9F613CAF-0679-4E7C-A24B-5ECF3847A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870" y="365125"/>
              <a:ext cx="2947329" cy="2947329"/>
            </a:xfrm>
            <a:prstGeom prst="rect">
              <a:avLst/>
            </a:prstGeom>
          </p:spPr>
        </p:pic>
        <p:pic>
          <p:nvPicPr>
            <p:cNvPr id="35" name="Picture 34" descr="A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EF8B1E2B-9B5D-43AD-BDD6-D87CF1F1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579" y="365125"/>
              <a:ext cx="2947329" cy="2947329"/>
            </a:xfrm>
            <a:prstGeom prst="rect">
              <a:avLst/>
            </a:prstGeom>
          </p:spPr>
        </p:pic>
        <p:pic>
          <p:nvPicPr>
            <p:cNvPr id="36" name="Picture 35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F9F3BE3C-DB85-4B65-9E54-B2BE0EF2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870" y="3357056"/>
              <a:ext cx="2947329" cy="2947329"/>
            </a:xfrm>
            <a:prstGeom prst="rect">
              <a:avLst/>
            </a:prstGeom>
          </p:spPr>
        </p:pic>
        <p:pic>
          <p:nvPicPr>
            <p:cNvPr id="37" name="Picture 36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2EED44F4-00FE-4470-9556-29A0EE03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3357055"/>
              <a:ext cx="2947329" cy="2947329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F530959-30A5-4A91-A5B6-E71FB04B21EF}"/>
              </a:ext>
            </a:extLst>
          </p:cNvPr>
          <p:cNvSpPr txBox="1"/>
          <p:nvPr/>
        </p:nvSpPr>
        <p:spPr>
          <a:xfrm>
            <a:off x="453450" y="969770"/>
            <a:ext cx="5359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err="1"/>
              <a:t>Equi</a:t>
            </a:r>
            <a:r>
              <a:rPr lang="en-US" sz="2800"/>
              <a:t>-angular [KF12]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4A783D-F97C-4803-A381-09783EB2A19D}"/>
              </a:ext>
            </a:extLst>
          </p:cNvPr>
          <p:cNvSpPr txBox="1"/>
          <p:nvPr/>
        </p:nvSpPr>
        <p:spPr>
          <a:xfrm>
            <a:off x="5654876" y="458895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Cosine Foreshortening</a:t>
            </a:r>
          </a:p>
          <a:p>
            <a:pPr algn="ctr"/>
            <a:r>
              <a:rPr lang="en-US" sz="2800"/>
              <a:t>Phase function</a:t>
            </a:r>
          </a:p>
          <a:p>
            <a:pPr algn="ctr"/>
            <a:r>
              <a:rPr lang="en-US" sz="2800"/>
              <a:t>Transmittance</a:t>
            </a:r>
          </a:p>
          <a:p>
            <a:pPr algn="ctr"/>
            <a:r>
              <a:rPr lang="en-US" sz="2800"/>
              <a:t>…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E9C6EB79-3F63-4EA7-8186-9A11D0666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95" y="1650423"/>
            <a:ext cx="4573401" cy="280100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3E578FA-C20C-4158-9E89-3AB782977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0205" y="824706"/>
            <a:ext cx="897033" cy="89703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C83284A-9553-42B4-92DE-076B768E054A}"/>
              </a:ext>
            </a:extLst>
          </p:cNvPr>
          <p:cNvSpPr/>
          <p:nvPr/>
        </p:nvSpPr>
        <p:spPr>
          <a:xfrm>
            <a:off x="6978172" y="3355571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03E974E-BE4E-4BB9-ADA0-94A3CC05B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5006" y="3162581"/>
            <a:ext cx="493909" cy="61738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A35A637D-708E-4449-8B84-93C44E6025AA}"/>
              </a:ext>
            </a:extLst>
          </p:cNvPr>
          <p:cNvSpPr/>
          <p:nvPr/>
        </p:nvSpPr>
        <p:spPr>
          <a:xfrm>
            <a:off x="7672820" y="3235972"/>
            <a:ext cx="1226357" cy="482808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10FEB1-4549-4A73-9D5B-F0A75D027432}"/>
              </a:ext>
            </a:extLst>
          </p:cNvPr>
          <p:cNvCxnSpPr>
            <a:cxnSpLocks/>
          </p:cNvCxnSpPr>
          <p:nvPr/>
        </p:nvCxnSpPr>
        <p:spPr>
          <a:xfrm flipV="1">
            <a:off x="7209580" y="3454400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AC6214E-7EB7-4F43-9379-E1FFECE00265}"/>
              </a:ext>
            </a:extLst>
          </p:cNvPr>
          <p:cNvCxnSpPr>
            <a:cxnSpLocks/>
            <a:stCxn id="43" idx="7"/>
            <a:endCxn id="44" idx="3"/>
          </p:cNvCxnSpPr>
          <p:nvPr/>
        </p:nvCxnSpPr>
        <p:spPr>
          <a:xfrm flipV="1">
            <a:off x="8165343" y="2032905"/>
            <a:ext cx="685425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82AD0DD-4CB4-4B31-8D8A-FDDCA2A544A2}"/>
              </a:ext>
            </a:extLst>
          </p:cNvPr>
          <p:cNvSpPr/>
          <p:nvPr/>
        </p:nvSpPr>
        <p:spPr>
          <a:xfrm>
            <a:off x="7953006" y="3341504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0151810-15D1-4637-8AAA-1D363A63F315}"/>
              </a:ext>
            </a:extLst>
          </p:cNvPr>
          <p:cNvSpPr/>
          <p:nvPr/>
        </p:nvSpPr>
        <p:spPr>
          <a:xfrm>
            <a:off x="8814337" y="1820568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95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">
            <a:extLst>
              <a:ext uri="{FF2B5EF4-FFF2-40B4-BE49-F238E27FC236}">
                <a16:creationId xmlns:a16="http://schemas.microsoft.com/office/drawing/2014/main" id="{142347D6-2303-4F3C-B38E-A39482E0ADFE}"/>
              </a:ext>
            </a:extLst>
          </p:cNvPr>
          <p:cNvSpPr/>
          <p:nvPr/>
        </p:nvSpPr>
        <p:spPr>
          <a:xfrm rot="5400000">
            <a:off x="8954861" y="402129"/>
            <a:ext cx="371484" cy="828109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71" name="Oval">
            <a:extLst>
              <a:ext uri="{FF2B5EF4-FFF2-40B4-BE49-F238E27FC236}">
                <a16:creationId xmlns:a16="http://schemas.microsoft.com/office/drawing/2014/main" id="{6CC4C0D2-1A97-44E0-B862-AC5E6B1B259D}"/>
              </a:ext>
            </a:extLst>
          </p:cNvPr>
          <p:cNvSpPr/>
          <p:nvPr/>
        </p:nvSpPr>
        <p:spPr>
          <a:xfrm rot="5400000">
            <a:off x="3252676" y="402129"/>
            <a:ext cx="371484" cy="828109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pic>
        <p:nvPicPr>
          <p:cNvPr id="33" name="Picture 32" descr="A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FA6DDB42-17A7-4361-B554-A1FC7578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32030"/>
            <a:ext cx="2718301" cy="2718301"/>
          </a:xfrm>
          <a:prstGeom prst="rect">
            <a:avLst/>
          </a:prstGeom>
        </p:spPr>
      </p:pic>
      <p:pic>
        <p:nvPicPr>
          <p:cNvPr id="35" name="Picture 34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9C3B12F-E022-4045-B7E6-42546407F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45" y="1132030"/>
            <a:ext cx="2688795" cy="2706455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56256EA2-BB2F-4C02-9716-2EFC0516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8" y="3867937"/>
            <a:ext cx="2691613" cy="2691613"/>
          </a:xfrm>
          <a:prstGeom prst="rect">
            <a:avLst/>
          </a:prstGeom>
        </p:spPr>
      </p:pic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473EAEBD-EFA1-43A8-8D84-D8C829F58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20" y="3863155"/>
            <a:ext cx="2705320" cy="2678032"/>
          </a:xfrm>
          <a:prstGeom prst="rect">
            <a:avLst/>
          </a:prstGeom>
        </p:spPr>
      </p:pic>
      <p:pic>
        <p:nvPicPr>
          <p:cNvPr id="28" name="Picture 27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9ACB0E91-8C83-4797-90BA-BB442A78A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53" y="1120185"/>
            <a:ext cx="2718301" cy="2718301"/>
          </a:xfrm>
          <a:prstGeom prst="rect">
            <a:avLst/>
          </a:prstGeom>
        </p:spPr>
      </p:pic>
      <p:pic>
        <p:nvPicPr>
          <p:cNvPr id="29" name="Picture 28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F4B29F55-09F2-4163-9646-34D6CDE03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9" y="1120185"/>
            <a:ext cx="2718301" cy="2718301"/>
          </a:xfrm>
          <a:prstGeom prst="rect">
            <a:avLst/>
          </a:prstGeom>
        </p:spPr>
      </p:pic>
      <p:pic>
        <p:nvPicPr>
          <p:cNvPr id="30" name="Picture 29" descr="Background pattern&#10;&#10;Description automatically generated">
            <a:extLst>
              <a:ext uri="{FF2B5EF4-FFF2-40B4-BE49-F238E27FC236}">
                <a16:creationId xmlns:a16="http://schemas.microsoft.com/office/drawing/2014/main" id="{17A2DA12-8583-4FD1-851F-AD3A11C97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9" y="3874363"/>
            <a:ext cx="2705320" cy="2678033"/>
          </a:xfrm>
          <a:prstGeom prst="rect">
            <a:avLst/>
          </a:prstGeom>
        </p:spPr>
      </p:pic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A2637F98-42D3-4207-9F6C-DEBCEE351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53" y="3874363"/>
            <a:ext cx="2705320" cy="2678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4C886-0817-4CC8-9757-F0897C08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100" y="6385913"/>
            <a:ext cx="2743200" cy="365125"/>
          </a:xfrm>
        </p:spPr>
        <p:txBody>
          <a:bodyPr/>
          <a:lstStyle/>
          <a:p>
            <a:fld id="{E3C0F37C-E7D7-4174-A0F0-D7F2CB9B8F7B}" type="slidenum">
              <a:rPr lang="en-US" smtClean="0"/>
              <a:t>30</a:t>
            </a:fld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2F66B6-5D97-419B-B651-3C99DC65F0B4}"/>
              </a:ext>
            </a:extLst>
          </p:cNvPr>
          <p:cNvSpPr/>
          <p:nvPr/>
        </p:nvSpPr>
        <p:spPr>
          <a:xfrm>
            <a:off x="533401" y="6106015"/>
            <a:ext cx="2688794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C0DE0D-B478-41C7-9D16-E00F652B3B20}"/>
              </a:ext>
            </a:extLst>
          </p:cNvPr>
          <p:cNvSpPr/>
          <p:nvPr/>
        </p:nvSpPr>
        <p:spPr>
          <a:xfrm>
            <a:off x="3271420" y="6122094"/>
            <a:ext cx="2691613" cy="41909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FFF82-1D06-4C2E-94D7-D4D59DBC2013}"/>
              </a:ext>
            </a:extLst>
          </p:cNvPr>
          <p:cNvSpPr/>
          <p:nvPr/>
        </p:nvSpPr>
        <p:spPr>
          <a:xfrm>
            <a:off x="6192605" y="6106014"/>
            <a:ext cx="2698467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9CEA037-7E95-46E4-ACC9-7EEB2E377F5B}"/>
              </a:ext>
            </a:extLst>
          </p:cNvPr>
          <p:cNvSpPr txBox="1">
            <a:spLocks/>
          </p:cNvSpPr>
          <p:nvPr/>
        </p:nvSpPr>
        <p:spPr>
          <a:xfrm>
            <a:off x="3264567" y="6102371"/>
            <a:ext cx="2691612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0.038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0291B3B-4248-4FF9-BA96-D892D4FA79EB}"/>
              </a:ext>
            </a:extLst>
          </p:cNvPr>
          <p:cNvSpPr/>
          <p:nvPr/>
        </p:nvSpPr>
        <p:spPr>
          <a:xfrm>
            <a:off x="8940298" y="6102371"/>
            <a:ext cx="2698467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8D36488-0EA1-4962-AB4D-2FAA5EFD4C14}"/>
              </a:ext>
            </a:extLst>
          </p:cNvPr>
          <p:cNvSpPr txBox="1">
            <a:spLocks/>
          </p:cNvSpPr>
          <p:nvPr/>
        </p:nvSpPr>
        <p:spPr>
          <a:xfrm>
            <a:off x="547108" y="6098182"/>
            <a:ext cx="2710606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0.262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AC3BB83-8214-4807-9635-285A3CF821B7}"/>
              </a:ext>
            </a:extLst>
          </p:cNvPr>
          <p:cNvSpPr txBox="1">
            <a:spLocks/>
          </p:cNvSpPr>
          <p:nvPr/>
        </p:nvSpPr>
        <p:spPr>
          <a:xfrm>
            <a:off x="8912759" y="6098182"/>
            <a:ext cx="2691612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0.045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DCF9C5F-A8CB-4E6B-8F67-418DAE7BAC87}"/>
              </a:ext>
            </a:extLst>
          </p:cNvPr>
          <p:cNvSpPr txBox="1">
            <a:spLocks/>
          </p:cNvSpPr>
          <p:nvPr/>
        </p:nvSpPr>
        <p:spPr>
          <a:xfrm>
            <a:off x="6195300" y="6093993"/>
            <a:ext cx="2710606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0.143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5D5E110-AEE5-459C-84F7-FEB14342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53" y="1132030"/>
            <a:ext cx="2034015" cy="642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E9A4FD9-489C-497D-8429-6D2C30DB7B78}"/>
                  </a:ext>
                </a:extLst>
              </p:cNvPr>
              <p:cNvSpPr txBox="1"/>
              <p:nvPr/>
            </p:nvSpPr>
            <p:spPr>
              <a:xfrm>
                <a:off x="3238721" y="1132030"/>
                <a:ext cx="2704478" cy="500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</m:e>
                    </m:d>
                  </m:oMath>
                </a14:m>
                <a:endParaRPr lang="en-US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E9A4FD9-489C-497D-8429-6D2C30DB7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721" y="1132030"/>
                <a:ext cx="2704478" cy="500393"/>
              </a:xfrm>
              <a:prstGeom prst="rect">
                <a:avLst/>
              </a:prstGeom>
              <a:blipFill>
                <a:blip r:embed="rId11"/>
                <a:stretch>
                  <a:fillRect t="-14634" b="-35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D2B91-3C40-48B0-89D4-7D86E5F25B9B}"/>
                  </a:ext>
                </a:extLst>
              </p:cNvPr>
              <p:cNvSpPr txBox="1"/>
              <p:nvPr/>
            </p:nvSpPr>
            <p:spPr>
              <a:xfrm>
                <a:off x="8877251" y="1116541"/>
                <a:ext cx="2704478" cy="500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D2B91-3C40-48B0-89D4-7D86E5F25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251" y="1116541"/>
                <a:ext cx="2704478" cy="500073"/>
              </a:xfrm>
              <a:prstGeom prst="rect">
                <a:avLst/>
              </a:prstGeom>
              <a:blipFill>
                <a:blip r:embed="rId12"/>
                <a:stretch>
                  <a:fillRect l="-4730" t="-1463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2498003-7DAE-4993-B40B-2D082FFB9E35}"/>
              </a:ext>
            </a:extLst>
          </p:cNvPr>
          <p:cNvSpPr txBox="1">
            <a:spLocks/>
          </p:cNvSpPr>
          <p:nvPr/>
        </p:nvSpPr>
        <p:spPr>
          <a:xfrm>
            <a:off x="6527895" y="1116541"/>
            <a:ext cx="2034015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Equi-angular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4E1D55-768E-40C1-BB98-A3AD158966B0}"/>
              </a:ext>
            </a:extLst>
          </p:cNvPr>
          <p:cNvGrpSpPr/>
          <p:nvPr/>
        </p:nvGrpSpPr>
        <p:grpSpPr>
          <a:xfrm>
            <a:off x="7452938" y="62358"/>
            <a:ext cx="2767460" cy="1033432"/>
            <a:chOff x="6176080" y="175007"/>
            <a:chExt cx="3190944" cy="1191571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D7B5BA7-BC45-44B0-A5EC-0488592F321D}"/>
                </a:ext>
              </a:extLst>
            </p:cNvPr>
            <p:cNvSpPr/>
            <p:nvPr/>
          </p:nvSpPr>
          <p:spPr>
            <a:xfrm>
              <a:off x="6871544" y="877241"/>
              <a:ext cx="266813" cy="2668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921567A3-0129-46CB-B3C2-A402C67D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176080" y="654718"/>
              <a:ext cx="569488" cy="711860"/>
            </a:xfrm>
            <a:prstGeom prst="rect">
              <a:avLst/>
            </a:prstGeom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62C1085-36C1-4281-9C1B-A684E2AAFEB0}"/>
                </a:ext>
              </a:extLst>
            </p:cNvPr>
            <p:cNvCxnSpPr>
              <a:cxnSpLocks/>
            </p:cNvCxnSpPr>
            <p:nvPr/>
          </p:nvCxnSpPr>
          <p:spPr>
            <a:xfrm>
              <a:off x="7138363" y="1017686"/>
              <a:ext cx="2228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7F0C7CE-C248-4A67-9A68-65685EB2A2EB}"/>
                </a:ext>
              </a:extLst>
            </p:cNvPr>
            <p:cNvCxnSpPr>
              <a:cxnSpLocks/>
              <a:stCxn id="63" idx="4"/>
            </p:cNvCxnSpPr>
            <p:nvPr/>
          </p:nvCxnSpPr>
          <p:spPr>
            <a:xfrm flipH="1">
              <a:off x="8119285" y="441819"/>
              <a:ext cx="1" cy="391740"/>
            </a:xfrm>
            <a:prstGeom prst="straightConnector1">
              <a:avLst/>
            </a:prstGeom>
            <a:ln w="57150">
              <a:solidFill>
                <a:srgbClr val="C7242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4E3D070-0EA5-4BC0-9907-D5EC4DAB14D6}"/>
                </a:ext>
              </a:extLst>
            </p:cNvPr>
            <p:cNvSpPr/>
            <p:nvPr/>
          </p:nvSpPr>
          <p:spPr>
            <a:xfrm>
              <a:off x="7985880" y="175007"/>
              <a:ext cx="266814" cy="266812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9700000-50A8-4CCE-95FA-B99473461EC0}"/>
              </a:ext>
            </a:extLst>
          </p:cNvPr>
          <p:cNvGrpSpPr/>
          <p:nvPr/>
        </p:nvGrpSpPr>
        <p:grpSpPr>
          <a:xfrm>
            <a:off x="1670052" y="113748"/>
            <a:ext cx="2767460" cy="1011126"/>
            <a:chOff x="6176080" y="200721"/>
            <a:chExt cx="3190944" cy="1165857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2C8F7B0-5671-42EB-B2D0-EB8A2365D63B}"/>
                </a:ext>
              </a:extLst>
            </p:cNvPr>
            <p:cNvSpPr/>
            <p:nvPr/>
          </p:nvSpPr>
          <p:spPr>
            <a:xfrm>
              <a:off x="6871544" y="877241"/>
              <a:ext cx="266813" cy="2668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A1DB54B-FC45-498F-9020-BA10AC851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176080" y="654718"/>
              <a:ext cx="569488" cy="711860"/>
            </a:xfrm>
            <a:prstGeom prst="rect">
              <a:avLst/>
            </a:prstGeom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45DF05F-2026-4778-B8D7-124C7C359EDA}"/>
                </a:ext>
              </a:extLst>
            </p:cNvPr>
            <p:cNvCxnSpPr>
              <a:cxnSpLocks/>
            </p:cNvCxnSpPr>
            <p:nvPr/>
          </p:nvCxnSpPr>
          <p:spPr>
            <a:xfrm>
              <a:off x="7138363" y="1017686"/>
              <a:ext cx="2228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565F9A-A9B1-48B7-A25D-BA08718C9EA9}"/>
                </a:ext>
              </a:extLst>
            </p:cNvPr>
            <p:cNvSpPr/>
            <p:nvPr/>
          </p:nvSpPr>
          <p:spPr>
            <a:xfrm>
              <a:off x="8092650" y="200721"/>
              <a:ext cx="266813" cy="266813"/>
            </a:xfrm>
            <a:prstGeom prst="ellipse">
              <a:avLst/>
            </a:prstGeom>
            <a:solidFill>
              <a:srgbClr val="FFE1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A09F6A23-B74A-4DAB-A59F-2BAB58A4A02D}"/>
              </a:ext>
            </a:extLst>
          </p:cNvPr>
          <p:cNvSpPr txBox="1">
            <a:spLocks/>
          </p:cNvSpPr>
          <p:nvPr/>
        </p:nvSpPr>
        <p:spPr>
          <a:xfrm>
            <a:off x="2149525" y="3338420"/>
            <a:ext cx="2034015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72 spp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81AA0302-A29A-4163-84DA-8DC0C44811C0}"/>
              </a:ext>
            </a:extLst>
          </p:cNvPr>
          <p:cNvSpPr txBox="1">
            <a:spLocks/>
          </p:cNvSpPr>
          <p:nvPr/>
        </p:nvSpPr>
        <p:spPr>
          <a:xfrm>
            <a:off x="4782657" y="3367301"/>
            <a:ext cx="2034015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33 spp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47B19235-B267-4588-81DA-661E3F4D33F7}"/>
              </a:ext>
            </a:extLst>
          </p:cNvPr>
          <p:cNvSpPr txBox="1">
            <a:spLocks/>
          </p:cNvSpPr>
          <p:nvPr/>
        </p:nvSpPr>
        <p:spPr>
          <a:xfrm>
            <a:off x="10446634" y="3324954"/>
            <a:ext cx="2034015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25 spp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BECBA997-186F-455B-9B28-55E7C6EF49D7}"/>
              </a:ext>
            </a:extLst>
          </p:cNvPr>
          <p:cNvSpPr txBox="1">
            <a:spLocks/>
          </p:cNvSpPr>
          <p:nvPr/>
        </p:nvSpPr>
        <p:spPr>
          <a:xfrm>
            <a:off x="7702933" y="3326634"/>
            <a:ext cx="2034015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69 spp</a:t>
            </a:r>
          </a:p>
        </p:txBody>
      </p:sp>
    </p:spTree>
    <p:extLst>
      <p:ext uri="{BB962C8B-B14F-4D97-AF65-F5344CB8AC3E}">
        <p14:creationId xmlns:p14="http://schemas.microsoft.com/office/powerpoint/2010/main" val="1628094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997C9-2A09-4B15-8D74-722CECF6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8475" y="6310052"/>
            <a:ext cx="2743200" cy="365125"/>
          </a:xfrm>
        </p:spPr>
        <p:txBody>
          <a:bodyPr/>
          <a:lstStyle/>
          <a:p>
            <a:fld id="{E3C0F37C-E7D7-4174-A0F0-D7F2CB9B8F7B}" type="slidenum">
              <a:rPr lang="en-US" smtClean="0"/>
              <a:t>31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8F35DD-860E-4460-AAA1-B6FBD768822E}"/>
              </a:ext>
            </a:extLst>
          </p:cNvPr>
          <p:cNvGrpSpPr/>
          <p:nvPr/>
        </p:nvGrpSpPr>
        <p:grpSpPr>
          <a:xfrm>
            <a:off x="1037882" y="367172"/>
            <a:ext cx="10231982" cy="6095376"/>
            <a:chOff x="1070512" y="230908"/>
            <a:chExt cx="7837448" cy="4668909"/>
          </a:xfrm>
        </p:grpSpPr>
        <p:pic>
          <p:nvPicPr>
            <p:cNvPr id="9" name="Picture 8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5AD46D75-A1A9-4D5B-B7AC-A2E50B8C4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r="21440"/>
            <a:stretch/>
          </p:blipFill>
          <p:spPr>
            <a:xfrm>
              <a:off x="1070515" y="230908"/>
              <a:ext cx="2587083" cy="2317146"/>
            </a:xfrm>
            <a:prstGeom prst="rect">
              <a:avLst/>
            </a:prstGeom>
          </p:spPr>
        </p:pic>
        <p:pic>
          <p:nvPicPr>
            <p:cNvPr id="11" name="Picture 10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44325212-E3BD-45C5-9526-C2B722FC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r="21440"/>
            <a:stretch/>
          </p:blipFill>
          <p:spPr>
            <a:xfrm>
              <a:off x="3693018" y="230908"/>
              <a:ext cx="2587083" cy="2317146"/>
            </a:xfrm>
            <a:prstGeom prst="rect">
              <a:avLst/>
            </a:prstGeom>
          </p:spPr>
        </p:pic>
        <p:pic>
          <p:nvPicPr>
            <p:cNvPr id="13" name="Picture 12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904DA01D-B16A-48D3-A1C8-19DA3DF0A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r="21440"/>
            <a:stretch/>
          </p:blipFill>
          <p:spPr>
            <a:xfrm>
              <a:off x="6320877" y="230908"/>
              <a:ext cx="2587083" cy="2317146"/>
            </a:xfrm>
            <a:prstGeom prst="rect">
              <a:avLst/>
            </a:prstGeom>
          </p:spPr>
        </p:pic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EDE80B28-68FA-4FB4-A7FA-2886177B3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6" r="21496"/>
            <a:stretch/>
          </p:blipFill>
          <p:spPr>
            <a:xfrm>
              <a:off x="1070512" y="2581037"/>
              <a:ext cx="2587083" cy="2318780"/>
            </a:xfrm>
            <a:prstGeom prst="rect">
              <a:avLst/>
            </a:prstGeom>
          </p:spPr>
        </p:pic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50B9AFF2-80F5-4A33-A0F1-59F03115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r="21440"/>
            <a:stretch/>
          </p:blipFill>
          <p:spPr>
            <a:xfrm>
              <a:off x="3693018" y="2581037"/>
              <a:ext cx="2587083" cy="23171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88E555-6CD6-41B2-B5A1-05C87F285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r="21440"/>
            <a:stretch/>
          </p:blipFill>
          <p:spPr>
            <a:xfrm>
              <a:off x="6320877" y="2581037"/>
              <a:ext cx="2587083" cy="2317146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FC08355-BF77-452E-8C38-111BBBB3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028" y="398877"/>
            <a:ext cx="2034015" cy="642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/>
              </a:rPr>
              <a:t>Equi</a:t>
            </a:r>
            <a:r>
              <a:rPr lang="en-US">
                <a:solidFill>
                  <a:schemeClr val="bg1"/>
                </a:solidFill>
                <a:cs typeface="Calibri"/>
              </a:rPr>
              <a:t>-angular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D22BE8-EF62-491C-A040-ACAE5F7A2002}"/>
                  </a:ext>
                </a:extLst>
              </p:cNvPr>
              <p:cNvSpPr txBox="1"/>
              <p:nvPr/>
            </p:nvSpPr>
            <p:spPr>
              <a:xfrm>
                <a:off x="8228874" y="441316"/>
                <a:ext cx="2704478" cy="500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D22BE8-EF62-491C-A040-ACAE5F7A2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874" y="441316"/>
                <a:ext cx="2704478" cy="500073"/>
              </a:xfrm>
              <a:prstGeom prst="rect">
                <a:avLst/>
              </a:prstGeom>
              <a:blipFill>
                <a:blip r:embed="rId9"/>
                <a:stretch>
                  <a:fillRect l="-4955" t="-1463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044FD5-3C63-4AD3-B7C6-45EC70A24C1F}"/>
                  </a:ext>
                </a:extLst>
              </p:cNvPr>
              <p:cNvSpPr txBox="1"/>
              <p:nvPr/>
            </p:nvSpPr>
            <p:spPr>
              <a:xfrm>
                <a:off x="4851373" y="400476"/>
                <a:ext cx="27044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bg1"/>
                    </a:solidFill>
                  </a:rPr>
                  <a:t>Ours: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044FD5-3C63-4AD3-B7C6-45EC70A24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373" y="400476"/>
                <a:ext cx="2704478" cy="430887"/>
              </a:xfrm>
              <a:prstGeom prst="rect">
                <a:avLst/>
              </a:prstGeom>
              <a:blipFill>
                <a:blip r:embed="rId10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BEBA3C7-588A-421A-B11F-D30B0018BD39}"/>
              </a:ext>
            </a:extLst>
          </p:cNvPr>
          <p:cNvSpPr txBox="1">
            <a:spLocks/>
          </p:cNvSpPr>
          <p:nvPr/>
        </p:nvSpPr>
        <p:spPr>
          <a:xfrm>
            <a:off x="3214756" y="2841943"/>
            <a:ext cx="1310889" cy="540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cs typeface="Calibri"/>
              </a:rPr>
              <a:t>25 </a:t>
            </a:r>
            <a:r>
              <a:rPr lang="en-US" err="1">
                <a:solidFill>
                  <a:schemeClr val="bg1"/>
                </a:solidFill>
                <a:cs typeface="Calibri"/>
              </a:rPr>
              <a:t>spp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41CBE0-2816-4AF5-80EB-8AA82806E750}"/>
              </a:ext>
            </a:extLst>
          </p:cNvPr>
          <p:cNvSpPr txBox="1"/>
          <p:nvPr/>
        </p:nvSpPr>
        <p:spPr>
          <a:xfrm>
            <a:off x="10113692" y="2855784"/>
            <a:ext cx="11029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19 spp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68A48A-12CA-4EFA-ADB7-7A06C5F5DEEC}"/>
              </a:ext>
            </a:extLst>
          </p:cNvPr>
          <p:cNvSpPr txBox="1"/>
          <p:nvPr/>
        </p:nvSpPr>
        <p:spPr>
          <a:xfrm>
            <a:off x="6579800" y="2855784"/>
            <a:ext cx="12593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23 spp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DD58DD-3561-42BB-9753-F8AD0A0E102A}"/>
              </a:ext>
            </a:extLst>
          </p:cNvPr>
          <p:cNvSpPr/>
          <p:nvPr/>
        </p:nvSpPr>
        <p:spPr>
          <a:xfrm>
            <a:off x="1037885" y="6035973"/>
            <a:ext cx="3377500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46C4308-C7B9-4E16-991C-9D61E8E5552E}"/>
              </a:ext>
            </a:extLst>
          </p:cNvPr>
          <p:cNvSpPr txBox="1">
            <a:spLocks/>
          </p:cNvSpPr>
          <p:nvPr/>
        </p:nvSpPr>
        <p:spPr>
          <a:xfrm>
            <a:off x="1037883" y="6035973"/>
            <a:ext cx="3377501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0.1860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52424E-0199-443C-A8D3-A66C7C895CB8}"/>
              </a:ext>
            </a:extLst>
          </p:cNvPr>
          <p:cNvSpPr/>
          <p:nvPr/>
        </p:nvSpPr>
        <p:spPr>
          <a:xfrm>
            <a:off x="4461634" y="6044515"/>
            <a:ext cx="3377500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8112B878-A8B0-4AAE-9438-4843C8AAAA3E}"/>
              </a:ext>
            </a:extLst>
          </p:cNvPr>
          <p:cNvSpPr txBox="1">
            <a:spLocks/>
          </p:cNvSpPr>
          <p:nvPr/>
        </p:nvSpPr>
        <p:spPr>
          <a:xfrm>
            <a:off x="4461632" y="6044515"/>
            <a:ext cx="3377501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0.1825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C6A14E-5AE6-4E85-B03F-3F1C888A3537}"/>
              </a:ext>
            </a:extLst>
          </p:cNvPr>
          <p:cNvSpPr/>
          <p:nvPr/>
        </p:nvSpPr>
        <p:spPr>
          <a:xfrm>
            <a:off x="7892365" y="6044515"/>
            <a:ext cx="3377500" cy="44638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0667F67-5AA9-4970-82FC-743572DB6654}"/>
              </a:ext>
            </a:extLst>
          </p:cNvPr>
          <p:cNvSpPr txBox="1">
            <a:spLocks/>
          </p:cNvSpPr>
          <p:nvPr/>
        </p:nvSpPr>
        <p:spPr>
          <a:xfrm>
            <a:off x="7892363" y="6044515"/>
            <a:ext cx="3377501" cy="64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cs typeface="Calibri"/>
              </a:rPr>
              <a:t>0.1370</a:t>
            </a:r>
          </a:p>
        </p:txBody>
      </p:sp>
    </p:spTree>
    <p:extLst>
      <p:ext uri="{BB962C8B-B14F-4D97-AF65-F5344CB8AC3E}">
        <p14:creationId xmlns:p14="http://schemas.microsoft.com/office/powerpoint/2010/main" val="2437088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967E-CDEE-4807-B6E5-B6C77F1D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FF61D-7876-44E3-B17B-F76399EDF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Summary:</a:t>
            </a:r>
          </a:p>
          <a:p>
            <a:pPr lvl="1"/>
            <a:r>
              <a:rPr lang="en-US" dirty="0">
                <a:cs typeface="Calibri"/>
              </a:rPr>
              <a:t>New analytical method to sample cosine foreshortening and distance falloff</a:t>
            </a:r>
            <a:endParaRPr lang="en-US" dirty="0"/>
          </a:p>
          <a:p>
            <a:pPr lvl="1"/>
            <a:r>
              <a:rPr lang="en-US" dirty="0"/>
              <a:t>Approximate product sampling via Taylor expansion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Full approximate product with one warp composition</a:t>
            </a: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Specialize to planar lights, mesh lights, …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Extend to heterogeneous media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Handle refractive medium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6AB8F-44A7-4E0B-8005-3B48DA45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11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ser&#10;&#10;Description automatically generated">
            <a:extLst>
              <a:ext uri="{FF2B5EF4-FFF2-40B4-BE49-F238E27FC236}">
                <a16:creationId xmlns:a16="http://schemas.microsoft.com/office/drawing/2014/main" id="{F5DAA7F4-33F2-4C25-8ACC-2A11B73B0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648CA-D2FF-4B53-89EC-E9D46692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1375"/>
            <a:ext cx="10515600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 for your attention :)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C71F-1CD3-4776-8280-F11D38C4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4B6D9BE-22FE-4AFF-BFFE-BAF5AB673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64" y="4127118"/>
            <a:ext cx="2662836" cy="26628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8C335-BEB4-4FC3-97AA-CC0166AB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F29702-E685-47AB-999B-49DF685B65D0}"/>
              </a:ext>
            </a:extLst>
          </p:cNvPr>
          <p:cNvGrpSpPr/>
          <p:nvPr/>
        </p:nvGrpSpPr>
        <p:grpSpPr>
          <a:xfrm>
            <a:off x="453449" y="1423988"/>
            <a:ext cx="5363547" cy="5365969"/>
            <a:chOff x="2662870" y="365125"/>
            <a:chExt cx="5936579" cy="5939260"/>
          </a:xfrm>
        </p:grpSpPr>
        <p:pic>
          <p:nvPicPr>
            <p:cNvPr id="7" name="Picture 6" descr="A picture containing light, night, dark, night sky&#10;&#10;Description automatically generated">
              <a:extLst>
                <a:ext uri="{FF2B5EF4-FFF2-40B4-BE49-F238E27FC236}">
                  <a16:creationId xmlns:a16="http://schemas.microsoft.com/office/drawing/2014/main" id="{2558FBB5-B2CA-49B7-BAA7-A8E57F3A0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870" y="365125"/>
              <a:ext cx="2947329" cy="2947329"/>
            </a:xfrm>
            <a:prstGeom prst="rect">
              <a:avLst/>
            </a:prstGeom>
          </p:spPr>
        </p:pic>
        <p:pic>
          <p:nvPicPr>
            <p:cNvPr id="9" name="Picture 8" descr="A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3A8AB614-8116-40F3-98EB-8CA5A7A45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579" y="365125"/>
              <a:ext cx="2947329" cy="2947329"/>
            </a:xfrm>
            <a:prstGeom prst="rect">
              <a:avLst/>
            </a:prstGeom>
          </p:spPr>
        </p:pic>
        <p:pic>
          <p:nvPicPr>
            <p:cNvPr id="11" name="Picture 10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D9679240-BEF1-4DA5-A792-DD2C1D05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870" y="3357056"/>
              <a:ext cx="2947329" cy="2947329"/>
            </a:xfrm>
            <a:prstGeom prst="rect">
              <a:avLst/>
            </a:prstGeom>
          </p:spPr>
        </p:pic>
        <p:pic>
          <p:nvPicPr>
            <p:cNvPr id="13" name="Picture 12" descr="A bright light in the dark&#10;&#10;Description automatically generated with medium confidence">
              <a:extLst>
                <a:ext uri="{FF2B5EF4-FFF2-40B4-BE49-F238E27FC236}">
                  <a16:creationId xmlns:a16="http://schemas.microsoft.com/office/drawing/2014/main" id="{4DCA2774-CC9F-491F-97EF-24C3C9FC2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3357055"/>
              <a:ext cx="2947329" cy="2947329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E1BE51B-9CEA-43B2-814C-CCE52F01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44" y="136525"/>
            <a:ext cx="10515600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pic>
        <p:nvPicPr>
          <p:cNvPr id="6" name="Picture 5" descr="The sun in the sky&#10;&#10;Description automatically generated with medium confidence">
            <a:extLst>
              <a:ext uri="{FF2B5EF4-FFF2-40B4-BE49-F238E27FC236}">
                <a16:creationId xmlns:a16="http://schemas.microsoft.com/office/drawing/2014/main" id="{A6C05EC5-9F48-463C-858C-5CCD695CB9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55" y="1444134"/>
            <a:ext cx="2662837" cy="2642690"/>
          </a:xfrm>
          <a:prstGeom prst="rect">
            <a:avLst/>
          </a:prstGeom>
        </p:spPr>
      </p:pic>
      <p:pic>
        <p:nvPicPr>
          <p:cNvPr id="10" name="Picture 9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91FD6CA7-3D35-4BD5-BD2E-89702516C5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64" y="1444134"/>
            <a:ext cx="2642690" cy="2642690"/>
          </a:xfrm>
          <a:prstGeom prst="rect">
            <a:avLst/>
          </a:prstGeom>
        </p:spPr>
      </p:pic>
      <p:pic>
        <p:nvPicPr>
          <p:cNvPr id="14" name="Picture 13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A036A9F0-2601-47EA-9699-2A3D31A11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13" y="4111739"/>
            <a:ext cx="2678215" cy="26782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C3F9D6-6BEE-4121-80B5-8C1C8705D583}"/>
              </a:ext>
            </a:extLst>
          </p:cNvPr>
          <p:cNvSpPr txBox="1"/>
          <p:nvPr/>
        </p:nvSpPr>
        <p:spPr>
          <a:xfrm>
            <a:off x="453450" y="969770"/>
            <a:ext cx="5359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err="1"/>
              <a:t>Equi</a:t>
            </a:r>
            <a:r>
              <a:rPr lang="en-US" sz="2800"/>
              <a:t>-angular [KF12]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9B6B85-3743-48B5-AE5B-F9B36156D8FB}"/>
              </a:ext>
            </a:extLst>
          </p:cNvPr>
          <p:cNvSpPr txBox="1"/>
          <p:nvPr/>
        </p:nvSpPr>
        <p:spPr>
          <a:xfrm>
            <a:off x="5930878" y="969770"/>
            <a:ext cx="5359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Ours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3380F0-D888-40EC-9F40-44BE3831504D}"/>
              </a:ext>
            </a:extLst>
          </p:cNvPr>
          <p:cNvSpPr/>
          <p:nvPr/>
        </p:nvSpPr>
        <p:spPr>
          <a:xfrm>
            <a:off x="4953446" y="1078309"/>
            <a:ext cx="2662837" cy="3349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7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Volumetric Path Tracing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17E10-867D-470B-A1AD-778C4003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/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8C91A9B-EC3A-46D4-AD45-571C484D6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62" y="1260097"/>
            <a:ext cx="4573401" cy="280100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59F15B8-598D-4F71-BF22-A6CF74910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6472" y="434380"/>
            <a:ext cx="897033" cy="897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8C318DC-025E-4351-A812-0C087F4E03A8}"/>
              </a:ext>
            </a:extLst>
          </p:cNvPr>
          <p:cNvSpPr/>
          <p:nvPr/>
        </p:nvSpPr>
        <p:spPr>
          <a:xfrm>
            <a:off x="4534439" y="29652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208D505-BEC7-4223-9CCC-6DEAED3F1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1273" y="2772255"/>
            <a:ext cx="493909" cy="61738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AD5A74B-530C-48B8-86F9-385FF1DED7EF}"/>
              </a:ext>
            </a:extLst>
          </p:cNvPr>
          <p:cNvSpPr/>
          <p:nvPr/>
        </p:nvSpPr>
        <p:spPr>
          <a:xfrm>
            <a:off x="5229087" y="2845646"/>
            <a:ext cx="1226357" cy="482808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73EB4D-ADAF-47BE-A03A-C613E16D3F4D}"/>
              </a:ext>
            </a:extLst>
          </p:cNvPr>
          <p:cNvCxnSpPr>
            <a:cxnSpLocks/>
          </p:cNvCxnSpPr>
          <p:nvPr/>
        </p:nvCxnSpPr>
        <p:spPr>
          <a:xfrm flipV="1">
            <a:off x="4765847" y="30640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DA0D95-8D94-4A07-BA35-BC8ABE2019C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5721610" y="1642579"/>
            <a:ext cx="685425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AAF97F9-7819-41E2-BBBB-727E077E830B}"/>
              </a:ext>
            </a:extLst>
          </p:cNvPr>
          <p:cNvSpPr/>
          <p:nvPr/>
        </p:nvSpPr>
        <p:spPr>
          <a:xfrm>
            <a:off x="5509273" y="29511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3BE223-471E-4D2F-89D9-67A909A76CBE}"/>
                  </a:ext>
                </a:extLst>
              </p:cNvPr>
              <p:cNvSpPr txBox="1"/>
              <p:nvPr/>
            </p:nvSpPr>
            <p:spPr>
              <a:xfrm>
                <a:off x="4364390" y="312315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3BE223-471E-4D2F-89D9-67A909A76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90" y="3123153"/>
                <a:ext cx="5715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1104DD-2450-433A-ADD3-EEF3C7CD8055}"/>
                  </a:ext>
                </a:extLst>
              </p:cNvPr>
              <p:cNvSpPr txBox="1"/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1104DD-2450-433A-ADD3-EEF3C7CD8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73BBEC-33DB-4FCE-BAFB-5C4682B7B7B4}"/>
                  </a:ext>
                </a:extLst>
              </p:cNvPr>
              <p:cNvSpPr txBox="1"/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73BBEC-33DB-4FCE-BAFB-5C4682B7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99D7D4-726F-42E4-BF35-EA06C7585E9B}"/>
              </a:ext>
            </a:extLst>
          </p:cNvPr>
          <p:cNvCxnSpPr>
            <a:cxnSpLocks/>
          </p:cNvCxnSpPr>
          <p:nvPr/>
        </p:nvCxnSpPr>
        <p:spPr>
          <a:xfrm>
            <a:off x="6539148" y="1642579"/>
            <a:ext cx="295314" cy="583806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866FBAB-762F-4713-B598-0DFDB572E5B5}"/>
              </a:ext>
            </a:extLst>
          </p:cNvPr>
          <p:cNvSpPr/>
          <p:nvPr/>
        </p:nvSpPr>
        <p:spPr>
          <a:xfrm>
            <a:off x="6370604" y="14302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60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Volumetric Path Tracing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17E10-867D-470B-A1AD-778C4003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/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078F42D5-33EF-4651-AF56-A4CE60F816C8}"/>
              </a:ext>
            </a:extLst>
          </p:cNvPr>
          <p:cNvSpPr/>
          <p:nvPr/>
        </p:nvSpPr>
        <p:spPr>
          <a:xfrm rot="5400000">
            <a:off x="5935600" y="1979851"/>
            <a:ext cx="221743" cy="604476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0ACBA-3A49-477D-BCCD-8F7571910160}"/>
                  </a:ext>
                </a:extLst>
              </p:cNvPr>
              <p:cNvSpPr txBox="1"/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0ACBA-3A49-477D-BCCD-8F7571910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8C91A9B-EC3A-46D4-AD45-571C484D6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62" y="1260097"/>
            <a:ext cx="4573401" cy="280100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59F15B8-598D-4F71-BF22-A6CF74910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6472" y="434380"/>
            <a:ext cx="897033" cy="897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8C318DC-025E-4351-A812-0C087F4E03A8}"/>
              </a:ext>
            </a:extLst>
          </p:cNvPr>
          <p:cNvSpPr/>
          <p:nvPr/>
        </p:nvSpPr>
        <p:spPr>
          <a:xfrm>
            <a:off x="4534439" y="29652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208D505-BEC7-4223-9CCC-6DEAED3F1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1273" y="2772255"/>
            <a:ext cx="493909" cy="61738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AD5A74B-530C-48B8-86F9-385FF1DED7EF}"/>
              </a:ext>
            </a:extLst>
          </p:cNvPr>
          <p:cNvSpPr/>
          <p:nvPr/>
        </p:nvSpPr>
        <p:spPr>
          <a:xfrm>
            <a:off x="5229087" y="2845646"/>
            <a:ext cx="1226357" cy="482808"/>
          </a:xfrm>
          <a:prstGeom prst="ellipse">
            <a:avLst/>
          </a:prstGeom>
          <a:solidFill>
            <a:srgbClr val="FFA2E1"/>
          </a:solidFill>
          <a:ln w="57150">
            <a:solidFill>
              <a:srgbClr val="DE9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73EB4D-ADAF-47BE-A03A-C613E16D3F4D}"/>
              </a:ext>
            </a:extLst>
          </p:cNvPr>
          <p:cNvCxnSpPr>
            <a:cxnSpLocks/>
          </p:cNvCxnSpPr>
          <p:nvPr/>
        </p:nvCxnSpPr>
        <p:spPr>
          <a:xfrm flipV="1">
            <a:off x="4765847" y="30640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DA0D95-8D94-4A07-BA35-BC8ABE2019C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5721610" y="1642579"/>
            <a:ext cx="685425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AAF97F9-7819-41E2-BBBB-727E077E830B}"/>
              </a:ext>
            </a:extLst>
          </p:cNvPr>
          <p:cNvSpPr/>
          <p:nvPr/>
        </p:nvSpPr>
        <p:spPr>
          <a:xfrm>
            <a:off x="5509273" y="29511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3BE223-471E-4D2F-89D9-67A909A76CBE}"/>
                  </a:ext>
                </a:extLst>
              </p:cNvPr>
              <p:cNvSpPr txBox="1"/>
              <p:nvPr/>
            </p:nvSpPr>
            <p:spPr>
              <a:xfrm>
                <a:off x="4364390" y="3123153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B3BE223-471E-4D2F-89D9-67A909A76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90" y="3123153"/>
                <a:ext cx="5715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1104DD-2450-433A-ADD3-EEF3C7CD8055}"/>
                  </a:ext>
                </a:extLst>
              </p:cNvPr>
              <p:cNvSpPr txBox="1"/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1104DD-2450-433A-ADD3-EEF3C7CD8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73BBEC-33DB-4FCE-BAFB-5C4682B7B7B4}"/>
                  </a:ext>
                </a:extLst>
              </p:cNvPr>
              <p:cNvSpPr txBox="1"/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73BBEC-33DB-4FCE-BAFB-5C4682B7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FD2E2-2AB0-4F1B-8093-A4EAB6419A2E}"/>
              </a:ext>
            </a:extLst>
          </p:cNvPr>
          <p:cNvCxnSpPr>
            <a:cxnSpLocks/>
          </p:cNvCxnSpPr>
          <p:nvPr/>
        </p:nvCxnSpPr>
        <p:spPr>
          <a:xfrm>
            <a:off x="6539148" y="1642579"/>
            <a:ext cx="295314" cy="583806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866FBAB-762F-4713-B598-0DFDB572E5B5}"/>
              </a:ext>
            </a:extLst>
          </p:cNvPr>
          <p:cNvSpPr/>
          <p:nvPr/>
        </p:nvSpPr>
        <p:spPr>
          <a:xfrm>
            <a:off x="6370604" y="14302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69AC0A-D2ED-4851-BF5E-17A2ABE3BE2E}"/>
                  </a:ext>
                </a:extLst>
              </p:cNvPr>
              <p:cNvSpPr txBox="1"/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69AC0A-D2ED-4851-BF5E-17A2ABE3B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67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Volumetric Path Tracing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17E10-867D-470B-A1AD-778C4003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/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8C91A9B-EC3A-46D4-AD45-571C484D6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62" y="1260097"/>
            <a:ext cx="4573401" cy="280100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59F15B8-598D-4F71-BF22-A6CF74910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6472" y="434380"/>
            <a:ext cx="897033" cy="897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8C318DC-025E-4351-A812-0C087F4E03A8}"/>
              </a:ext>
            </a:extLst>
          </p:cNvPr>
          <p:cNvSpPr/>
          <p:nvPr/>
        </p:nvSpPr>
        <p:spPr>
          <a:xfrm>
            <a:off x="4534439" y="29652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208D505-BEC7-4223-9CCC-6DEAED3F1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1273" y="2772255"/>
            <a:ext cx="493909" cy="61738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AD5A74B-530C-48B8-86F9-385FF1DED7EF}"/>
              </a:ext>
            </a:extLst>
          </p:cNvPr>
          <p:cNvSpPr/>
          <p:nvPr/>
        </p:nvSpPr>
        <p:spPr>
          <a:xfrm>
            <a:off x="5229087" y="2845646"/>
            <a:ext cx="1226357" cy="4828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73EB4D-ADAF-47BE-A03A-C613E16D3F4D}"/>
              </a:ext>
            </a:extLst>
          </p:cNvPr>
          <p:cNvCxnSpPr>
            <a:cxnSpLocks/>
          </p:cNvCxnSpPr>
          <p:nvPr/>
        </p:nvCxnSpPr>
        <p:spPr>
          <a:xfrm flipV="1">
            <a:off x="4765847" y="30640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DA0D95-8D94-4A07-BA35-BC8ABE2019C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5721610" y="1642579"/>
            <a:ext cx="685425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AAF97F9-7819-41E2-BBBB-727E077E830B}"/>
              </a:ext>
            </a:extLst>
          </p:cNvPr>
          <p:cNvSpPr/>
          <p:nvPr/>
        </p:nvSpPr>
        <p:spPr>
          <a:xfrm>
            <a:off x="5509273" y="29511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0A3330-391B-43F6-8FB6-C9FD4E5BD629}"/>
              </a:ext>
            </a:extLst>
          </p:cNvPr>
          <p:cNvCxnSpPr>
            <a:cxnSpLocks/>
          </p:cNvCxnSpPr>
          <p:nvPr/>
        </p:nvCxnSpPr>
        <p:spPr>
          <a:xfrm>
            <a:off x="6539148" y="1642579"/>
            <a:ext cx="295314" cy="583806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866FBAB-762F-4713-B598-0DFDB572E5B5}"/>
              </a:ext>
            </a:extLst>
          </p:cNvPr>
          <p:cNvSpPr/>
          <p:nvPr/>
        </p:nvSpPr>
        <p:spPr>
          <a:xfrm>
            <a:off x="6370604" y="14302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F3A2EFF-1B48-456E-BE70-BEB64FC83C20}"/>
                  </a:ext>
                </a:extLst>
              </p:cNvPr>
              <p:cNvSpPr txBox="1"/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F3A2EFF-1B48-456E-BE70-BEB64FC83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Brace 38">
            <a:extLst>
              <a:ext uri="{FF2B5EF4-FFF2-40B4-BE49-F238E27FC236}">
                <a16:creationId xmlns:a16="http://schemas.microsoft.com/office/drawing/2014/main" id="{2511D40C-62AE-4AFF-AA31-458F6C81FC91}"/>
              </a:ext>
            </a:extLst>
          </p:cNvPr>
          <p:cNvSpPr/>
          <p:nvPr/>
        </p:nvSpPr>
        <p:spPr>
          <a:xfrm rot="5400000">
            <a:off x="5935600" y="1979851"/>
            <a:ext cx="221743" cy="604476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D8FB0EF-8A2A-4FAC-8EC2-0198F959F3CF}"/>
                  </a:ext>
                </a:extLst>
              </p:cNvPr>
              <p:cNvSpPr txBox="1"/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D8FB0EF-8A2A-4FAC-8EC2-0198F959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56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EF1-34EF-4F11-998C-08D0B82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8B5-FE4A-4FD7-ACDB-8EC9FAFBE8BA}"/>
              </a:ext>
            </a:extLst>
          </p:cNvPr>
          <p:cNvSpPr txBox="1"/>
          <p:nvPr/>
        </p:nvSpPr>
        <p:spPr>
          <a:xfrm>
            <a:off x="859056" y="128810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Volumetric Path Tracing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17E10-867D-470B-A1AD-778C4003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/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111CF2-9D46-45DC-A79E-5147F0818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078F42D5-33EF-4651-AF56-A4CE60F816C8}"/>
              </a:ext>
            </a:extLst>
          </p:cNvPr>
          <p:cNvSpPr/>
          <p:nvPr/>
        </p:nvSpPr>
        <p:spPr>
          <a:xfrm rot="5400000">
            <a:off x="5935600" y="1979851"/>
            <a:ext cx="221743" cy="604476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0ACBA-3A49-477D-BCCD-8F7571910160}"/>
                  </a:ext>
                </a:extLst>
              </p:cNvPr>
              <p:cNvSpPr txBox="1"/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0ACBA-3A49-477D-BCCD-8F7571910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58C91A9B-EC3A-46D4-AD45-571C484D6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62" y="1260097"/>
            <a:ext cx="4573401" cy="280100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59F15B8-598D-4F71-BF22-A6CF74910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6472" y="434380"/>
            <a:ext cx="897033" cy="89703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2208D505-BEC7-4223-9CCC-6DEAED3F1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1273" y="2772255"/>
            <a:ext cx="493909" cy="61738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73EB4D-ADAF-47BE-A03A-C613E16D3F4D}"/>
              </a:ext>
            </a:extLst>
          </p:cNvPr>
          <p:cNvCxnSpPr>
            <a:cxnSpLocks/>
          </p:cNvCxnSpPr>
          <p:nvPr/>
        </p:nvCxnSpPr>
        <p:spPr>
          <a:xfrm flipV="1">
            <a:off x="4765847" y="30640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DA0D95-8D94-4A07-BA35-BC8ABE2019C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5721610" y="1642579"/>
            <a:ext cx="685425" cy="1345030"/>
          </a:xfrm>
          <a:prstGeom prst="straightConnector1">
            <a:avLst/>
          </a:prstGeom>
          <a:ln w="57150">
            <a:solidFill>
              <a:srgbClr val="5C7A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06D3F4-0068-4295-89C0-D38BC339519A}"/>
              </a:ext>
            </a:extLst>
          </p:cNvPr>
          <p:cNvCxnSpPr>
            <a:cxnSpLocks/>
          </p:cNvCxnSpPr>
          <p:nvPr/>
        </p:nvCxnSpPr>
        <p:spPr>
          <a:xfrm flipV="1">
            <a:off x="4779165" y="3059796"/>
            <a:ext cx="73010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83CE8E-EDAD-4A3B-AD65-34EE3CA0FA4E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5721610" y="1642579"/>
            <a:ext cx="685425" cy="134503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947389-3F21-4530-A4C1-8CFB2F1914D3}"/>
              </a:ext>
            </a:extLst>
          </p:cNvPr>
          <p:cNvCxnSpPr>
            <a:cxnSpLocks/>
          </p:cNvCxnSpPr>
          <p:nvPr/>
        </p:nvCxnSpPr>
        <p:spPr>
          <a:xfrm>
            <a:off x="6539148" y="1642579"/>
            <a:ext cx="295314" cy="583806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8C318DC-025E-4351-A812-0C087F4E03A8}"/>
              </a:ext>
            </a:extLst>
          </p:cNvPr>
          <p:cNvSpPr/>
          <p:nvPr/>
        </p:nvSpPr>
        <p:spPr>
          <a:xfrm>
            <a:off x="4534439" y="29652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AAF97F9-7819-41E2-BBBB-727E077E830B}"/>
              </a:ext>
            </a:extLst>
          </p:cNvPr>
          <p:cNvSpPr/>
          <p:nvPr/>
        </p:nvSpPr>
        <p:spPr>
          <a:xfrm>
            <a:off x="5509273" y="29511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866FBAB-762F-4713-B598-0DFDB572E5B5}"/>
              </a:ext>
            </a:extLst>
          </p:cNvPr>
          <p:cNvSpPr/>
          <p:nvPr/>
        </p:nvSpPr>
        <p:spPr>
          <a:xfrm>
            <a:off x="6370604" y="14302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AF4068-629D-4951-ABBF-B49F8F8B05F8}"/>
                  </a:ext>
                </a:extLst>
              </p:cNvPr>
              <p:cNvSpPr txBox="1"/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AF4068-629D-4951-ABBF-B49F8F8B0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797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60E7E-F0C4-4544-9EB3-79A3D979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F37C-E7D7-4174-A0F0-D7F2CB9B8F7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3DF05C-CDB7-4D1E-BF2A-1558712E4E02}"/>
                  </a:ext>
                </a:extLst>
              </p:cNvPr>
              <p:cNvSpPr txBox="1"/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3DF05C-CDB7-4D1E-BF2A-1558712E4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4127431"/>
                <a:ext cx="8240013" cy="1031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DD4C66-97F5-4EA2-8A6F-DDB75E2E861C}"/>
                  </a:ext>
                </a:extLst>
              </p:cNvPr>
              <p:cNvSpPr txBox="1"/>
              <p:nvPr/>
            </p:nvSpPr>
            <p:spPr>
              <a:xfrm>
                <a:off x="7312078" y="5026607"/>
                <a:ext cx="4494483" cy="1001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  <m:r>
                                    <a:rPr lang="en-US" sz="2800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𝐩</m:t>
                                      </m:r>
                                      <m:r>
                                        <a:rPr lang="en-US" sz="28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DD4C66-97F5-4EA2-8A6F-DDB75E2E8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78" y="5026607"/>
                <a:ext cx="4494483" cy="10013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B982C66C-2A48-4DD1-BF53-05A87563A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62" y="1260097"/>
            <a:ext cx="4573401" cy="280100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91F644D-9313-40C8-A9AE-8547DDB50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6472" y="434380"/>
            <a:ext cx="897033" cy="89703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F5F15D57-E0FF-4B99-B370-5424FE7D121A}"/>
              </a:ext>
            </a:extLst>
          </p:cNvPr>
          <p:cNvSpPr/>
          <p:nvPr/>
        </p:nvSpPr>
        <p:spPr>
          <a:xfrm>
            <a:off x="4534439" y="2965245"/>
            <a:ext cx="231403" cy="2314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6708B92-D767-4DFA-800B-DAF1E95DE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1273" y="2772255"/>
            <a:ext cx="493909" cy="61738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42B084-2418-4FF5-B447-43975A6190C5}"/>
              </a:ext>
            </a:extLst>
          </p:cNvPr>
          <p:cNvCxnSpPr>
            <a:cxnSpLocks/>
          </p:cNvCxnSpPr>
          <p:nvPr/>
        </p:nvCxnSpPr>
        <p:spPr>
          <a:xfrm flipV="1">
            <a:off x="4765847" y="3064074"/>
            <a:ext cx="435531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B0A78A-6A67-4A35-8F33-BC7F77AC4613}"/>
              </a:ext>
            </a:extLst>
          </p:cNvPr>
          <p:cNvCxnSpPr>
            <a:cxnSpLocks/>
            <a:stCxn id="30" idx="7"/>
            <a:endCxn id="31" idx="3"/>
          </p:cNvCxnSpPr>
          <p:nvPr/>
        </p:nvCxnSpPr>
        <p:spPr>
          <a:xfrm flipV="1">
            <a:off x="5721610" y="1642579"/>
            <a:ext cx="685425" cy="134503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2834EE4-2B7C-48E1-95D4-5CEC78588BED}"/>
              </a:ext>
            </a:extLst>
          </p:cNvPr>
          <p:cNvSpPr/>
          <p:nvPr/>
        </p:nvSpPr>
        <p:spPr>
          <a:xfrm>
            <a:off x="5509273" y="2951178"/>
            <a:ext cx="248768" cy="248768"/>
          </a:xfrm>
          <a:prstGeom prst="ellipse">
            <a:avLst/>
          </a:prstGeom>
          <a:solidFill>
            <a:srgbClr val="5C7A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F2492C6-636F-487B-887B-6E99194E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Background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E17991-79A1-4464-A7D7-FEB53984B69D}"/>
              </a:ext>
            </a:extLst>
          </p:cNvPr>
          <p:cNvSpPr txBox="1"/>
          <p:nvPr/>
        </p:nvSpPr>
        <p:spPr>
          <a:xfrm>
            <a:off x="859056" y="1288102"/>
            <a:ext cx="3224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Volumetric Path Tracing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9571EB1-2C41-4D8B-AE1A-9A07F175B4EB}"/>
              </a:ext>
            </a:extLst>
          </p:cNvPr>
          <p:cNvCxnSpPr>
            <a:cxnSpLocks/>
          </p:cNvCxnSpPr>
          <p:nvPr/>
        </p:nvCxnSpPr>
        <p:spPr>
          <a:xfrm>
            <a:off x="6539148" y="1642579"/>
            <a:ext cx="295314" cy="583806"/>
          </a:xfrm>
          <a:prstGeom prst="straightConnector1">
            <a:avLst/>
          </a:prstGeom>
          <a:ln w="57150">
            <a:solidFill>
              <a:srgbClr val="C724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34E20CB-6DA6-44A7-A7D1-DFA4721FAEFA}"/>
              </a:ext>
            </a:extLst>
          </p:cNvPr>
          <p:cNvSpPr/>
          <p:nvPr/>
        </p:nvSpPr>
        <p:spPr>
          <a:xfrm>
            <a:off x="6370604" y="1430242"/>
            <a:ext cx="248768" cy="248768"/>
          </a:xfrm>
          <a:prstGeom prst="ellipse">
            <a:avLst/>
          </a:prstGeom>
          <a:solidFill>
            <a:srgbClr val="FFE1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CFEF6873-B15A-4024-B038-2B460235A037}"/>
              </a:ext>
            </a:extLst>
          </p:cNvPr>
          <p:cNvSpPr/>
          <p:nvPr/>
        </p:nvSpPr>
        <p:spPr>
          <a:xfrm rot="5400000">
            <a:off x="5935600" y="1979851"/>
            <a:ext cx="221743" cy="604476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EDA16B-D928-4D58-AB52-0A3DF9CA80A4}"/>
                  </a:ext>
                </a:extLst>
              </p:cNvPr>
              <p:cNvSpPr txBox="1"/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EDA16B-D928-4D58-AB52-0A3DF9CA8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96" y="5354975"/>
                <a:ext cx="737446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0A258A-7540-488C-939C-9FFF23FC931A}"/>
                  </a:ext>
                </a:extLst>
              </p:cNvPr>
              <p:cNvSpPr txBox="1"/>
              <p:nvPr/>
            </p:nvSpPr>
            <p:spPr>
              <a:xfrm>
                <a:off x="6082119" y="2129995"/>
                <a:ext cx="10359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800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0A258A-7540-488C-939C-9FFF23FC9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119" y="2129995"/>
                <a:ext cx="1035903" cy="523220"/>
              </a:xfrm>
              <a:prstGeom prst="rect">
                <a:avLst/>
              </a:prstGeom>
              <a:blipFill>
                <a:blip r:embed="rId11"/>
                <a:stretch>
                  <a:fillRect r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44FA77A-5FF4-4B80-B1E9-9EBE3F47211A}"/>
              </a:ext>
            </a:extLst>
          </p:cNvPr>
          <p:cNvSpPr/>
          <p:nvPr/>
        </p:nvSpPr>
        <p:spPr>
          <a:xfrm>
            <a:off x="6241918" y="1972143"/>
            <a:ext cx="440055" cy="91519"/>
          </a:xfrm>
          <a:custGeom>
            <a:avLst/>
            <a:gdLst>
              <a:gd name="connsiteX0" fmla="*/ 1409700 w 1409700"/>
              <a:gd name="connsiteY0" fmla="*/ 1524000 h 1565478"/>
              <a:gd name="connsiteX1" fmla="*/ 868680 w 1409700"/>
              <a:gd name="connsiteY1" fmla="*/ 1371600 h 1565478"/>
              <a:gd name="connsiteX2" fmla="*/ 0 w 1409700"/>
              <a:gd name="connsiteY2" fmla="*/ 0 h 1565478"/>
              <a:gd name="connsiteX0" fmla="*/ 541020 w 541020"/>
              <a:gd name="connsiteY0" fmla="*/ 152400 h 193878"/>
              <a:gd name="connsiteX1" fmla="*/ 0 w 541020"/>
              <a:gd name="connsiteY1" fmla="*/ 0 h 193878"/>
              <a:gd name="connsiteX0" fmla="*/ 541020 w 541020"/>
              <a:gd name="connsiteY0" fmla="*/ 152400 h 177733"/>
              <a:gd name="connsiteX1" fmla="*/ 0 w 541020"/>
              <a:gd name="connsiteY1" fmla="*/ 0 h 177733"/>
              <a:gd name="connsiteX0" fmla="*/ 541020 w 541020"/>
              <a:gd name="connsiteY0" fmla="*/ 152400 h 155289"/>
              <a:gd name="connsiteX1" fmla="*/ 0 w 541020"/>
              <a:gd name="connsiteY1" fmla="*/ 0 h 155289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41020 w 541020"/>
              <a:gd name="connsiteY0" fmla="*/ 196850 h 198321"/>
              <a:gd name="connsiteX1" fmla="*/ 0 w 541020"/>
              <a:gd name="connsiteY1" fmla="*/ 0 h 198321"/>
              <a:gd name="connsiteX0" fmla="*/ 528320 w 528320"/>
              <a:gd name="connsiteY0" fmla="*/ 200025 h 201443"/>
              <a:gd name="connsiteX1" fmla="*/ 0 w 528320"/>
              <a:gd name="connsiteY1" fmla="*/ 0 h 201443"/>
              <a:gd name="connsiteX0" fmla="*/ 528320 w 528320"/>
              <a:gd name="connsiteY0" fmla="*/ 200025 h 203975"/>
              <a:gd name="connsiteX1" fmla="*/ 0 w 528320"/>
              <a:gd name="connsiteY1" fmla="*/ 0 h 203975"/>
              <a:gd name="connsiteX0" fmla="*/ 38599 w 553802"/>
              <a:gd name="connsiteY0" fmla="*/ 349250 h 349975"/>
              <a:gd name="connsiteX1" fmla="*/ 523104 w 553802"/>
              <a:gd name="connsiteY1" fmla="*/ 0 h 349975"/>
              <a:gd name="connsiteX0" fmla="*/ 42978 w 535074"/>
              <a:gd name="connsiteY0" fmla="*/ 349250 h 350065"/>
              <a:gd name="connsiteX1" fmla="*/ 527483 w 535074"/>
              <a:gd name="connsiteY1" fmla="*/ 0 h 350065"/>
              <a:gd name="connsiteX0" fmla="*/ 38430 w 643944"/>
              <a:gd name="connsiteY0" fmla="*/ 260350 h 262235"/>
              <a:gd name="connsiteX1" fmla="*/ 637235 w 643944"/>
              <a:gd name="connsiteY1" fmla="*/ 0 h 262235"/>
              <a:gd name="connsiteX0" fmla="*/ 0 w 612659"/>
              <a:gd name="connsiteY0" fmla="*/ 260350 h 268859"/>
              <a:gd name="connsiteX1" fmla="*/ 598805 w 612659"/>
              <a:gd name="connsiteY1" fmla="*/ 0 h 268859"/>
              <a:gd name="connsiteX0" fmla="*/ 0 w 628099"/>
              <a:gd name="connsiteY0" fmla="*/ 130175 h 164583"/>
              <a:gd name="connsiteX1" fmla="*/ 614680 w 628099"/>
              <a:gd name="connsiteY1" fmla="*/ 0 h 164583"/>
              <a:gd name="connsiteX0" fmla="*/ 0 w 614680"/>
              <a:gd name="connsiteY0" fmla="*/ 130175 h 146300"/>
              <a:gd name="connsiteX1" fmla="*/ 614680 w 614680"/>
              <a:gd name="connsiteY1" fmla="*/ 0 h 146300"/>
              <a:gd name="connsiteX0" fmla="*/ 0 w 614680"/>
              <a:gd name="connsiteY0" fmla="*/ 130175 h 143769"/>
              <a:gd name="connsiteX1" fmla="*/ 614680 w 614680"/>
              <a:gd name="connsiteY1" fmla="*/ 0 h 143769"/>
              <a:gd name="connsiteX0" fmla="*/ 0 w 614680"/>
              <a:gd name="connsiteY0" fmla="*/ 130175 h 130175"/>
              <a:gd name="connsiteX1" fmla="*/ 614680 w 614680"/>
              <a:gd name="connsiteY1" fmla="*/ 0 h 130175"/>
              <a:gd name="connsiteX0" fmla="*/ 0 w 614680"/>
              <a:gd name="connsiteY0" fmla="*/ 130175 h 130220"/>
              <a:gd name="connsiteX1" fmla="*/ 614680 w 614680"/>
              <a:gd name="connsiteY1" fmla="*/ 0 h 130220"/>
              <a:gd name="connsiteX0" fmla="*/ 0 w 614680"/>
              <a:gd name="connsiteY0" fmla="*/ 130175 h 135233"/>
              <a:gd name="connsiteX1" fmla="*/ 614680 w 614680"/>
              <a:gd name="connsiteY1" fmla="*/ 0 h 135233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5431"/>
              <a:gd name="connsiteX1" fmla="*/ 525780 w 525780"/>
              <a:gd name="connsiteY1" fmla="*/ 0 h 185431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525780"/>
              <a:gd name="connsiteY0" fmla="*/ 184150 h 184150"/>
              <a:gd name="connsiteX1" fmla="*/ 525780 w 525780"/>
              <a:gd name="connsiteY1" fmla="*/ 0 h 184150"/>
              <a:gd name="connsiteX0" fmla="*/ 0 w 466249"/>
              <a:gd name="connsiteY0" fmla="*/ 117475 h 121049"/>
              <a:gd name="connsiteX1" fmla="*/ 466249 w 466249"/>
              <a:gd name="connsiteY1" fmla="*/ 0 h 121049"/>
              <a:gd name="connsiteX0" fmla="*/ 0 w 466249"/>
              <a:gd name="connsiteY0" fmla="*/ 117475 h 148464"/>
              <a:gd name="connsiteX1" fmla="*/ 466249 w 466249"/>
              <a:gd name="connsiteY1" fmla="*/ 0 h 148464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5475"/>
              <a:gd name="connsiteX1" fmla="*/ 440055 w 440055"/>
              <a:gd name="connsiteY1" fmla="*/ 0 h 115475"/>
              <a:gd name="connsiteX0" fmla="*/ 0 w 440055"/>
              <a:gd name="connsiteY0" fmla="*/ 65087 h 110861"/>
              <a:gd name="connsiteX1" fmla="*/ 440055 w 440055"/>
              <a:gd name="connsiteY1" fmla="*/ 0 h 110861"/>
              <a:gd name="connsiteX0" fmla="*/ 0 w 440055"/>
              <a:gd name="connsiteY0" fmla="*/ 65087 h 91519"/>
              <a:gd name="connsiteX1" fmla="*/ 440055 w 440055"/>
              <a:gd name="connsiteY1" fmla="*/ 0 h 9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055" h="91519">
                <a:moveTo>
                  <a:pt x="0" y="65087"/>
                </a:moveTo>
                <a:cubicBezTo>
                  <a:pt x="165259" y="108744"/>
                  <a:pt x="272097" y="105569"/>
                  <a:pt x="440055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CBB5753-105E-4C59-BD31-85DE79AC100E}"/>
                  </a:ext>
                </a:extLst>
              </p:cNvPr>
              <p:cNvSpPr txBox="1"/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CBB5753-105E-4C59-BD31-85DE79AC1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148" y="1203736"/>
                <a:ext cx="57150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6227E9-E183-4A09-89DD-0D43C9D598B5}"/>
                  </a:ext>
                </a:extLst>
              </p:cNvPr>
              <p:cNvSpPr txBox="1"/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16227E9-E183-4A09-89DD-0D43C9D59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130" y="3210618"/>
                <a:ext cx="57150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F58BBE-2324-4A97-A06D-C144D327CD3A}"/>
                  </a:ext>
                </a:extLst>
              </p:cNvPr>
              <p:cNvSpPr txBox="1"/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F58BBE-2324-4A97-A06D-C144D327C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07" y="5220606"/>
                <a:ext cx="2652457" cy="12115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11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3019</Words>
  <Application>Microsoft Office PowerPoint</Application>
  <PresentationFormat>Widescreen</PresentationFormat>
  <Paragraphs>473</Paragraphs>
  <Slides>33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Practical product sampling for single scattering in media</vt:lpstr>
      <vt:lpstr>Motivation</vt:lpstr>
      <vt:lpstr>Motivation</vt:lpstr>
      <vt:lpstr>Motivation</vt:lpstr>
      <vt:lpstr>Background</vt:lpstr>
      <vt:lpstr>Background</vt:lpstr>
      <vt:lpstr>Background</vt:lpstr>
      <vt:lpstr>Background</vt:lpstr>
      <vt:lpstr>Background</vt:lpstr>
      <vt:lpstr>Related Work</vt:lpstr>
      <vt:lpstr>Related Work</vt:lpstr>
      <vt:lpstr>Analytical Point-normal Sampling</vt:lpstr>
      <vt:lpstr>Analytical Point-normal Sampling</vt:lpstr>
      <vt:lpstr>Analytical Point-normal Sampling</vt:lpstr>
      <vt:lpstr>PowerPoint Presentation</vt:lpstr>
      <vt:lpstr>PowerPoint Presentation</vt:lpstr>
      <vt:lpstr>PowerPoint Presentation</vt:lpstr>
      <vt:lpstr>Remaining terms</vt:lpstr>
      <vt:lpstr>Remaining terms</vt:lpstr>
      <vt:lpstr>Remaining terms</vt:lpstr>
      <vt:lpstr>Remaining terms</vt:lpstr>
      <vt:lpstr>Approximated Transmittance/Phase function</vt:lpstr>
      <vt:lpstr>Approximated Transmittance/Phase function</vt:lpstr>
      <vt:lpstr>PowerPoint Presentation</vt:lpstr>
      <vt:lpstr>Approximated Product Sampling</vt:lpstr>
      <vt:lpstr>PowerPoint Presentation</vt:lpstr>
      <vt:lpstr>PowerPoint Presentation</vt:lpstr>
      <vt:lpstr>PowerPoint Presentation</vt:lpstr>
      <vt:lpstr>Approximated Product Sampling</vt:lpstr>
      <vt:lpstr>PowerPoint Presentation</vt:lpstr>
      <vt:lpstr>PowerPoint Presentation</vt:lpstr>
      <vt:lpstr>Summary</vt:lpstr>
      <vt:lpstr>Thank you for your attention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Product Sampling for Single Scattering in Media</dc:title>
  <dc:creator>Villeneuve, Keven</dc:creator>
  <cp:revision>13</cp:revision>
  <dcterms:created xsi:type="dcterms:W3CDTF">2021-06-20T15:06:18Z</dcterms:created>
  <dcterms:modified xsi:type="dcterms:W3CDTF">2021-07-13T13:28:53Z</dcterms:modified>
</cp:coreProperties>
</file>