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294" r:id="rId5"/>
    <p:sldId id="515" r:id="rId6"/>
    <p:sldId id="466" r:id="rId7"/>
    <p:sldId id="310" r:id="rId8"/>
    <p:sldId id="468" r:id="rId9"/>
    <p:sldId id="507" r:id="rId10"/>
    <p:sldId id="297" r:id="rId11"/>
    <p:sldId id="470" r:id="rId12"/>
    <p:sldId id="471" r:id="rId13"/>
    <p:sldId id="472" r:id="rId14"/>
    <p:sldId id="314" r:id="rId15"/>
    <p:sldId id="489" r:id="rId16"/>
    <p:sldId id="491" r:id="rId17"/>
    <p:sldId id="519" r:id="rId18"/>
    <p:sldId id="313" r:id="rId19"/>
    <p:sldId id="311" r:id="rId20"/>
    <p:sldId id="518" r:id="rId21"/>
    <p:sldId id="315" r:id="rId22"/>
    <p:sldId id="500" r:id="rId23"/>
    <p:sldId id="463" r:id="rId24"/>
    <p:sldId id="482" r:id="rId25"/>
    <p:sldId id="497" r:id="rId26"/>
    <p:sldId id="520" r:id="rId27"/>
    <p:sldId id="492" r:id="rId28"/>
    <p:sldId id="299" r:id="rId29"/>
    <p:sldId id="266" r:id="rId30"/>
    <p:sldId id="511" r:id="rId31"/>
    <p:sldId id="514" r:id="rId32"/>
    <p:sldId id="454" r:id="rId33"/>
    <p:sldId id="461" r:id="rId34"/>
    <p:sldId id="301" r:id="rId35"/>
    <p:sldId id="513" r:id="rId36"/>
    <p:sldId id="512" r:id="rId37"/>
    <p:sldId id="303" r:id="rId38"/>
    <p:sldId id="506" r:id="rId39"/>
    <p:sldId id="508" r:id="rId40"/>
    <p:sldId id="509" r:id="rId41"/>
    <p:sldId id="495" r:id="rId42"/>
    <p:sldId id="305" r:id="rId43"/>
    <p:sldId id="494" r:id="rId44"/>
    <p:sldId id="487" r:id="rId45"/>
    <p:sldId id="458" r:id="rId46"/>
    <p:sldId id="260" r:id="rId47"/>
    <p:sldId id="460" r:id="rId48"/>
    <p:sldId id="493" r:id="rId49"/>
    <p:sldId id="308" r:id="rId50"/>
    <p:sldId id="464" r:id="rId51"/>
    <p:sldId id="465" r:id="rId52"/>
    <p:sldId id="306" r:id="rId5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C00000"/>
    <a:srgbClr val="FFC000"/>
    <a:srgbClr val="00B0F0"/>
    <a:srgbClr val="0A8565"/>
    <a:srgbClr val="DAB228"/>
    <a:srgbClr val="DAB028"/>
    <a:srgbClr val="D9D9D9"/>
    <a:srgbClr val="33CCFF"/>
    <a:srgbClr val="FFD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2A25AA-799B-42F6-B706-8350D6ACF6CB}" v="1694" dt="2019-11-14T06:25:50.348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14" autoAdjust="0"/>
  </p:normalViewPr>
  <p:slideViewPr>
    <p:cSldViewPr snapToGrid="0" showGuides="1">
      <p:cViewPr varScale="1">
        <p:scale>
          <a:sx n="100" d="100"/>
          <a:sy n="100" d="100"/>
        </p:scale>
        <p:origin x="747" y="41"/>
      </p:cViewPr>
      <p:guideLst>
        <p:guide orient="horz" pos="1620"/>
        <p:guide orient="horz" pos="5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94" d="100"/>
          <a:sy n="94" d="100"/>
        </p:scale>
        <p:origin x="408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 Grittmann" userId="614d0b414f38d8a2" providerId="LiveId" clId="{2F13FB2F-AF5F-4083-B9C0-40FE4FC081E4}"/>
    <pc:docChg chg="undo custSel addSld delSld modSld sldOrd">
      <pc:chgData name="Pascal Grittmann" userId="614d0b414f38d8a2" providerId="LiveId" clId="{2F13FB2F-AF5F-4083-B9C0-40FE4FC081E4}" dt="2019-11-04T13:57:52.412" v="1455" actId="20577"/>
      <pc:docMkLst>
        <pc:docMk/>
      </pc:docMkLst>
      <pc:sldChg chg="addSp delSp modSp">
        <pc:chgData name="Pascal Grittmann" userId="614d0b414f38d8a2" providerId="LiveId" clId="{2F13FB2F-AF5F-4083-B9C0-40FE4FC081E4}" dt="2019-11-04T13:41:02.825" v="1198" actId="20577"/>
        <pc:sldMkLst>
          <pc:docMk/>
          <pc:sldMk cId="3920905970" sldId="302"/>
        </pc:sldMkLst>
        <pc:spChg chg="mod">
          <ac:chgData name="Pascal Grittmann" userId="614d0b414f38d8a2" providerId="LiveId" clId="{2F13FB2F-AF5F-4083-B9C0-40FE4FC081E4}" dt="2019-11-04T13:41:02.825" v="1198" actId="20577"/>
          <ac:spMkLst>
            <pc:docMk/>
            <pc:sldMk cId="3920905970" sldId="302"/>
            <ac:spMk id="2" creationId="{32C8A4DB-8367-4FD5-B4A4-B448BC8001FB}"/>
          </ac:spMkLst>
        </pc:spChg>
        <pc:spChg chg="del">
          <ac:chgData name="Pascal Grittmann" userId="614d0b414f38d8a2" providerId="LiveId" clId="{2F13FB2F-AF5F-4083-B9C0-40FE4FC081E4}" dt="2019-11-04T13:36:50.300" v="865" actId="478"/>
          <ac:spMkLst>
            <pc:docMk/>
            <pc:sldMk cId="3920905970" sldId="302"/>
            <ac:spMk id="3" creationId="{42758AF4-53F3-4CA2-9FAE-F0C1C5CAEC0F}"/>
          </ac:spMkLst>
        </pc:spChg>
        <pc:spChg chg="add mod">
          <ac:chgData name="Pascal Grittmann" userId="614d0b414f38d8a2" providerId="LiveId" clId="{2F13FB2F-AF5F-4083-B9C0-40FE4FC081E4}" dt="2019-11-04T13:37:40.338" v="872" actId="14100"/>
          <ac:spMkLst>
            <pc:docMk/>
            <pc:sldMk cId="3920905970" sldId="302"/>
            <ac:spMk id="5" creationId="{2BBCFC3B-B341-4249-996F-9F210ED207EA}"/>
          </ac:spMkLst>
        </pc:spChg>
        <pc:spChg chg="add mod">
          <ac:chgData name="Pascal Grittmann" userId="614d0b414f38d8a2" providerId="LiveId" clId="{2F13FB2F-AF5F-4083-B9C0-40FE4FC081E4}" dt="2019-11-04T13:37:50.482" v="877" actId="1035"/>
          <ac:spMkLst>
            <pc:docMk/>
            <pc:sldMk cId="3920905970" sldId="302"/>
            <ac:spMk id="6" creationId="{EB8BE908-034F-44E3-9E07-DD684A1560B3}"/>
          </ac:spMkLst>
        </pc:spChg>
        <pc:spChg chg="add mod">
          <ac:chgData name="Pascal Grittmann" userId="614d0b414f38d8a2" providerId="LiveId" clId="{2F13FB2F-AF5F-4083-B9C0-40FE4FC081E4}" dt="2019-11-04T13:38:04.676" v="881" actId="14100"/>
          <ac:spMkLst>
            <pc:docMk/>
            <pc:sldMk cId="3920905970" sldId="302"/>
            <ac:spMk id="7" creationId="{CE382EDB-7245-4924-87B8-4C51A1A676BB}"/>
          </ac:spMkLst>
        </pc:spChg>
        <pc:spChg chg="add mod">
          <ac:chgData name="Pascal Grittmann" userId="614d0b414f38d8a2" providerId="LiveId" clId="{2F13FB2F-AF5F-4083-B9C0-40FE4FC081E4}" dt="2019-11-04T13:38:15.096" v="884" actId="14100"/>
          <ac:spMkLst>
            <pc:docMk/>
            <pc:sldMk cId="3920905970" sldId="302"/>
            <ac:spMk id="8" creationId="{F27572BF-F43E-4D97-9802-1F4277B03DAB}"/>
          </ac:spMkLst>
        </pc:spChg>
        <pc:spChg chg="add mod">
          <ac:chgData name="Pascal Grittmann" userId="614d0b414f38d8a2" providerId="LiveId" clId="{2F13FB2F-AF5F-4083-B9C0-40FE4FC081E4}" dt="2019-11-04T13:38:23.261" v="886" actId="1076"/>
          <ac:spMkLst>
            <pc:docMk/>
            <pc:sldMk cId="3920905970" sldId="302"/>
            <ac:spMk id="9" creationId="{616274CF-CA23-4750-BD0D-12ACD195089A}"/>
          </ac:spMkLst>
        </pc:spChg>
      </pc:sldChg>
      <pc:sldChg chg="addSp delSp modSp modAnim">
        <pc:chgData name="Pascal Grittmann" userId="614d0b414f38d8a2" providerId="LiveId" clId="{2F13FB2F-AF5F-4083-B9C0-40FE4FC081E4}" dt="2019-11-04T13:55:34.824" v="1283"/>
        <pc:sldMkLst>
          <pc:docMk/>
          <pc:sldMk cId="806667057" sldId="304"/>
        </pc:sldMkLst>
        <pc:grpChg chg="del">
          <ac:chgData name="Pascal Grittmann" userId="614d0b414f38d8a2" providerId="LiveId" clId="{2F13FB2F-AF5F-4083-B9C0-40FE4FC081E4}" dt="2019-11-04T13:51:22.198" v="1224" actId="478"/>
          <ac:grpSpMkLst>
            <pc:docMk/>
            <pc:sldMk cId="806667057" sldId="304"/>
            <ac:grpSpMk id="69" creationId="{98DAFD64-A71D-46EB-844B-DE5CCA2C27F6}"/>
          </ac:grpSpMkLst>
        </pc:grpChg>
        <pc:grpChg chg="del mod">
          <ac:chgData name="Pascal Grittmann" userId="614d0b414f38d8a2" providerId="LiveId" clId="{2F13FB2F-AF5F-4083-B9C0-40FE4FC081E4}" dt="2019-11-04T13:51:22.198" v="1224" actId="478"/>
          <ac:grpSpMkLst>
            <pc:docMk/>
            <pc:sldMk cId="806667057" sldId="304"/>
            <ac:grpSpMk id="130" creationId="{F2A084BD-D4EF-4B6A-A438-C586739FC659}"/>
          </ac:grpSpMkLst>
        </pc:grpChg>
        <pc:picChg chg="add del mod">
          <ac:chgData name="Pascal Grittmann" userId="614d0b414f38d8a2" providerId="LiveId" clId="{2F13FB2F-AF5F-4083-B9C0-40FE4FC081E4}" dt="2019-11-04T13:49:45.059" v="1207" actId="478"/>
          <ac:picMkLst>
            <pc:docMk/>
            <pc:sldMk cId="806667057" sldId="304"/>
            <ac:picMk id="10" creationId="{31BA4059-884E-4B13-8321-9F4C5F9A9E9C}"/>
          </ac:picMkLst>
        </pc:picChg>
        <pc:picChg chg="add del mod">
          <ac:chgData name="Pascal Grittmann" userId="614d0b414f38d8a2" providerId="LiveId" clId="{2F13FB2F-AF5F-4083-B9C0-40FE4FC081E4}" dt="2019-11-04T13:49:58.193" v="1212" actId="478"/>
          <ac:picMkLst>
            <pc:docMk/>
            <pc:sldMk cId="806667057" sldId="304"/>
            <ac:picMk id="15" creationId="{28CBFCAA-2BF3-4D69-8F7E-E8BD82224937}"/>
          </ac:picMkLst>
        </pc:picChg>
        <pc:picChg chg="add mod">
          <ac:chgData name="Pascal Grittmann" userId="614d0b414f38d8a2" providerId="LiveId" clId="{2F13FB2F-AF5F-4083-B9C0-40FE4FC081E4}" dt="2019-11-04T13:52:37.652" v="1240" actId="1076"/>
          <ac:picMkLst>
            <pc:docMk/>
            <pc:sldMk cId="806667057" sldId="304"/>
            <ac:picMk id="84" creationId="{A940A48B-2AA3-4677-AB33-E4D2BEAA461B}"/>
          </ac:picMkLst>
        </pc:picChg>
        <pc:picChg chg="add del">
          <ac:chgData name="Pascal Grittmann" userId="614d0b414f38d8a2" providerId="LiveId" clId="{2F13FB2F-AF5F-4083-B9C0-40FE4FC081E4}" dt="2019-11-04T13:50:16.991" v="1217" actId="478"/>
          <ac:picMkLst>
            <pc:docMk/>
            <pc:sldMk cId="806667057" sldId="304"/>
            <ac:picMk id="92" creationId="{F99C8152-F494-4A45-B9E2-F63989CB1EA8}"/>
          </ac:picMkLst>
        </pc:picChg>
        <pc:picChg chg="add mod">
          <ac:chgData name="Pascal Grittmann" userId="614d0b414f38d8a2" providerId="LiveId" clId="{2F13FB2F-AF5F-4083-B9C0-40FE4FC081E4}" dt="2019-11-04T13:55:04.270" v="1276" actId="1076"/>
          <ac:picMkLst>
            <pc:docMk/>
            <pc:sldMk cId="806667057" sldId="304"/>
            <ac:picMk id="102" creationId="{53BA0FE2-34A5-414E-A22A-FE7F78E59D9C}"/>
          </ac:picMkLst>
        </pc:picChg>
        <pc:inkChg chg="del">
          <ac:chgData name="Pascal Grittmann" userId="614d0b414f38d8a2" providerId="LiveId" clId="{2F13FB2F-AF5F-4083-B9C0-40FE4FC081E4}" dt="2019-11-04T13:51:22.198" v="1224" actId="478"/>
          <ac:inkMkLst>
            <pc:docMk/>
            <pc:sldMk cId="806667057" sldId="304"/>
            <ac:inkMk id="27" creationId="{5F227CF9-8868-4674-AFE3-E914903F99C9}"/>
          </ac:inkMkLst>
        </pc:inkChg>
        <pc:inkChg chg="del">
          <ac:chgData name="Pascal Grittmann" userId="614d0b414f38d8a2" providerId="LiveId" clId="{2F13FB2F-AF5F-4083-B9C0-40FE4FC081E4}" dt="2019-11-04T13:51:22.198" v="1224" actId="478"/>
          <ac:inkMkLst>
            <pc:docMk/>
            <pc:sldMk cId="806667057" sldId="304"/>
            <ac:inkMk id="29" creationId="{2DF2FCB7-7F22-4A53-A10D-F8294836605D}"/>
          </ac:inkMkLst>
        </pc:inkChg>
        <pc:inkChg chg="del">
          <ac:chgData name="Pascal Grittmann" userId="614d0b414f38d8a2" providerId="LiveId" clId="{2F13FB2F-AF5F-4083-B9C0-40FE4FC081E4}" dt="2019-11-04T13:51:22.198" v="1224" actId="478"/>
          <ac:inkMkLst>
            <pc:docMk/>
            <pc:sldMk cId="806667057" sldId="304"/>
            <ac:inkMk id="66" creationId="{D07CE3C5-2A90-4F30-ACAE-428C274E6ADF}"/>
          </ac:inkMkLst>
        </pc:inkChg>
        <pc:cxnChg chg="add mod">
          <ac:chgData name="Pascal Grittmann" userId="614d0b414f38d8a2" providerId="LiveId" clId="{2F13FB2F-AF5F-4083-B9C0-40FE4FC081E4}" dt="2019-11-04T13:53:27.490" v="1247" actId="208"/>
          <ac:cxnSpMkLst>
            <pc:docMk/>
            <pc:sldMk cId="806667057" sldId="304"/>
            <ac:cxnSpMk id="20" creationId="{F0DCC954-528E-4139-942A-DC6210DF1F8F}"/>
          </ac:cxnSpMkLst>
        </pc:cxnChg>
        <pc:cxnChg chg="add mod">
          <ac:chgData name="Pascal Grittmann" userId="614d0b414f38d8a2" providerId="LiveId" clId="{2F13FB2F-AF5F-4083-B9C0-40FE4FC081E4}" dt="2019-11-04T13:55:24.833" v="1280" actId="1076"/>
          <ac:cxnSpMkLst>
            <pc:docMk/>
            <pc:sldMk cId="806667057" sldId="304"/>
            <ac:cxnSpMk id="64" creationId="{2A9EE915-AD0C-4C8E-8CCD-A866B812A8C0}"/>
          </ac:cxnSpMkLst>
        </pc:cxnChg>
        <pc:cxnChg chg="add mod">
          <ac:chgData name="Pascal Grittmann" userId="614d0b414f38d8a2" providerId="LiveId" clId="{2F13FB2F-AF5F-4083-B9C0-40FE4FC081E4}" dt="2019-11-04T13:53:27.490" v="1247" actId="208"/>
          <ac:cxnSpMkLst>
            <pc:docMk/>
            <pc:sldMk cId="806667057" sldId="304"/>
            <ac:cxnSpMk id="111" creationId="{53F5D102-E890-4139-8268-3B983E9B20BB}"/>
          </ac:cxnSpMkLst>
        </pc:cxnChg>
        <pc:cxnChg chg="add mod">
          <ac:chgData name="Pascal Grittmann" userId="614d0b414f38d8a2" providerId="LiveId" clId="{2F13FB2F-AF5F-4083-B9C0-40FE4FC081E4}" dt="2019-11-04T13:53:20.076" v="1246" actId="208"/>
          <ac:cxnSpMkLst>
            <pc:docMk/>
            <pc:sldMk cId="806667057" sldId="304"/>
            <ac:cxnSpMk id="113" creationId="{0D441745-EEA6-4C86-B7AD-2D77CEC11667}"/>
          </ac:cxnSpMkLst>
        </pc:cxnChg>
        <pc:cxnChg chg="add mod">
          <ac:chgData name="Pascal Grittmann" userId="614d0b414f38d8a2" providerId="LiveId" clId="{2F13FB2F-AF5F-4083-B9C0-40FE4FC081E4}" dt="2019-11-04T13:53:20.076" v="1246" actId="208"/>
          <ac:cxnSpMkLst>
            <pc:docMk/>
            <pc:sldMk cId="806667057" sldId="304"/>
            <ac:cxnSpMk id="120" creationId="{10F88613-A444-4A1C-9B41-4059DB573489}"/>
          </ac:cxnSpMkLst>
        </pc:cxnChg>
        <pc:cxnChg chg="add mod">
          <ac:chgData name="Pascal Grittmann" userId="614d0b414f38d8a2" providerId="LiveId" clId="{2F13FB2F-AF5F-4083-B9C0-40FE4FC081E4}" dt="2019-11-04T13:55:24.833" v="1280" actId="1076"/>
          <ac:cxnSpMkLst>
            <pc:docMk/>
            <pc:sldMk cId="806667057" sldId="304"/>
            <ac:cxnSpMk id="131" creationId="{04F30130-4610-44CA-8A98-CE83727DFFF6}"/>
          </ac:cxnSpMkLst>
        </pc:cxnChg>
        <pc:cxnChg chg="add mod">
          <ac:chgData name="Pascal Grittmann" userId="614d0b414f38d8a2" providerId="LiveId" clId="{2F13FB2F-AF5F-4083-B9C0-40FE4FC081E4}" dt="2019-11-04T13:55:24.833" v="1280" actId="1076"/>
          <ac:cxnSpMkLst>
            <pc:docMk/>
            <pc:sldMk cId="806667057" sldId="304"/>
            <ac:cxnSpMk id="132" creationId="{B6FC42D9-B16F-439A-BE5E-4D0514177138}"/>
          </ac:cxnSpMkLst>
        </pc:cxnChg>
        <pc:cxnChg chg="add mod">
          <ac:chgData name="Pascal Grittmann" userId="614d0b414f38d8a2" providerId="LiveId" clId="{2F13FB2F-AF5F-4083-B9C0-40FE4FC081E4}" dt="2019-11-04T13:55:24.833" v="1280" actId="1076"/>
          <ac:cxnSpMkLst>
            <pc:docMk/>
            <pc:sldMk cId="806667057" sldId="304"/>
            <ac:cxnSpMk id="133" creationId="{1B226AAD-A957-4D92-B2B1-3E4E1A1AA70B}"/>
          </ac:cxnSpMkLst>
        </pc:cxnChg>
        <pc:cxnChg chg="add mod">
          <ac:chgData name="Pascal Grittmann" userId="614d0b414f38d8a2" providerId="LiveId" clId="{2F13FB2F-AF5F-4083-B9C0-40FE4FC081E4}" dt="2019-11-04T13:55:24.833" v="1280" actId="1076"/>
          <ac:cxnSpMkLst>
            <pc:docMk/>
            <pc:sldMk cId="806667057" sldId="304"/>
            <ac:cxnSpMk id="136" creationId="{09851F6F-DE9E-4877-BAC1-AE20CADCCDE2}"/>
          </ac:cxnSpMkLst>
        </pc:cxnChg>
        <pc:cxnChg chg="add mod">
          <ac:chgData name="Pascal Grittmann" userId="614d0b414f38d8a2" providerId="LiveId" clId="{2F13FB2F-AF5F-4083-B9C0-40FE4FC081E4}" dt="2019-11-04T13:55:24.833" v="1280" actId="1076"/>
          <ac:cxnSpMkLst>
            <pc:docMk/>
            <pc:sldMk cId="806667057" sldId="304"/>
            <ac:cxnSpMk id="138" creationId="{3FEBFCFA-6AEE-4683-A6C2-5F086CA93C9D}"/>
          </ac:cxnSpMkLst>
        </pc:cxnChg>
        <pc:cxnChg chg="add mod">
          <ac:chgData name="Pascal Grittmann" userId="614d0b414f38d8a2" providerId="LiveId" clId="{2F13FB2F-AF5F-4083-B9C0-40FE4FC081E4}" dt="2019-11-04T13:55:24.833" v="1280" actId="1076"/>
          <ac:cxnSpMkLst>
            <pc:docMk/>
            <pc:sldMk cId="806667057" sldId="304"/>
            <ac:cxnSpMk id="140" creationId="{60F2E305-4B53-45ED-A9B8-163B4702B1E6}"/>
          </ac:cxnSpMkLst>
        </pc:cxnChg>
        <pc:cxnChg chg="add mod">
          <ac:chgData name="Pascal Grittmann" userId="614d0b414f38d8a2" providerId="LiveId" clId="{2F13FB2F-AF5F-4083-B9C0-40FE4FC081E4}" dt="2019-11-04T13:55:24.833" v="1280" actId="1076"/>
          <ac:cxnSpMkLst>
            <pc:docMk/>
            <pc:sldMk cId="806667057" sldId="304"/>
            <ac:cxnSpMk id="142" creationId="{5C409AA2-7BBA-4F92-8AFE-B108D2272116}"/>
          </ac:cxnSpMkLst>
        </pc:cxnChg>
      </pc:sldChg>
      <pc:sldChg chg="modSp">
        <pc:chgData name="Pascal Grittmann" userId="614d0b414f38d8a2" providerId="LiveId" clId="{2F13FB2F-AF5F-4083-B9C0-40FE4FC081E4}" dt="2019-11-04T13:19:33.321" v="706" actId="1076"/>
        <pc:sldMkLst>
          <pc:docMk/>
          <pc:sldMk cId="441982650" sldId="311"/>
        </pc:sldMkLst>
        <pc:spChg chg="mod">
          <ac:chgData name="Pascal Grittmann" userId="614d0b414f38d8a2" providerId="LiveId" clId="{2F13FB2F-AF5F-4083-B9C0-40FE4FC081E4}" dt="2019-11-04T13:19:33.321" v="706" actId="1076"/>
          <ac:spMkLst>
            <pc:docMk/>
            <pc:sldMk cId="441982650" sldId="311"/>
            <ac:spMk id="14" creationId="{0193CFA4-18BE-4C89-9A07-DFBA6887226E}"/>
          </ac:spMkLst>
        </pc:spChg>
        <pc:graphicFrameChg chg="mod">
          <ac:chgData name="Pascal Grittmann" userId="614d0b414f38d8a2" providerId="LiveId" clId="{2F13FB2F-AF5F-4083-B9C0-40FE4FC081E4}" dt="2019-11-04T13:18:34.874" v="630" actId="1076"/>
          <ac:graphicFrameMkLst>
            <pc:docMk/>
            <pc:sldMk cId="441982650" sldId="311"/>
            <ac:graphicFrameMk id="12" creationId="{9DCF9D19-D368-41CE-B862-499C81190744}"/>
          </ac:graphicFrameMkLst>
        </pc:graphicFrameChg>
      </pc:sldChg>
      <pc:sldChg chg="modSp">
        <pc:chgData name="Pascal Grittmann" userId="614d0b414f38d8a2" providerId="LiveId" clId="{2F13FB2F-AF5F-4083-B9C0-40FE4FC081E4}" dt="2019-11-04T13:23:18.420" v="713" actId="1076"/>
        <pc:sldMkLst>
          <pc:docMk/>
          <pc:sldMk cId="448414101" sldId="313"/>
        </pc:sldMkLst>
        <pc:spChg chg="mod">
          <ac:chgData name="Pascal Grittmann" userId="614d0b414f38d8a2" providerId="LiveId" clId="{2F13FB2F-AF5F-4083-B9C0-40FE4FC081E4}" dt="2019-11-04T13:23:11.082" v="712" actId="20577"/>
          <ac:spMkLst>
            <pc:docMk/>
            <pc:sldMk cId="448414101" sldId="313"/>
            <ac:spMk id="3" creationId="{FCA18F93-4736-4D53-BACF-D8300C186A39}"/>
          </ac:spMkLst>
        </pc:spChg>
        <pc:spChg chg="mod">
          <ac:chgData name="Pascal Grittmann" userId="614d0b414f38d8a2" providerId="LiveId" clId="{2F13FB2F-AF5F-4083-B9C0-40FE4FC081E4}" dt="2019-11-04T13:23:18.420" v="713" actId="1076"/>
          <ac:spMkLst>
            <pc:docMk/>
            <pc:sldMk cId="448414101" sldId="313"/>
            <ac:spMk id="6" creationId="{4F8463E8-F247-4169-8100-5A74934DA815}"/>
          </ac:spMkLst>
        </pc:spChg>
      </pc:sldChg>
      <pc:sldChg chg="modAnim">
        <pc:chgData name="Pascal Grittmann" userId="614d0b414f38d8a2" providerId="LiveId" clId="{2F13FB2F-AF5F-4083-B9C0-40FE4FC081E4}" dt="2019-11-04T13:30:21.191" v="859"/>
        <pc:sldMkLst>
          <pc:docMk/>
          <pc:sldMk cId="3198521614" sldId="315"/>
        </pc:sldMkLst>
      </pc:sldChg>
      <pc:sldChg chg="modAnim">
        <pc:chgData name="Pascal Grittmann" userId="614d0b414f38d8a2" providerId="LiveId" clId="{2F13FB2F-AF5F-4083-B9C0-40FE4FC081E4}" dt="2019-11-04T13:34:43.255" v="863"/>
        <pc:sldMkLst>
          <pc:docMk/>
          <pc:sldMk cId="791357981" sldId="460"/>
        </pc:sldMkLst>
      </pc:sldChg>
      <pc:sldChg chg="modSp ord">
        <pc:chgData name="Pascal Grittmann" userId="614d0b414f38d8a2" providerId="LiveId" clId="{2F13FB2F-AF5F-4083-B9C0-40FE4FC081E4}" dt="2019-11-04T13:14:47.515" v="402" actId="20577"/>
        <pc:sldMkLst>
          <pc:docMk/>
          <pc:sldMk cId="3422608373" sldId="463"/>
        </pc:sldMkLst>
        <pc:spChg chg="mod">
          <ac:chgData name="Pascal Grittmann" userId="614d0b414f38d8a2" providerId="LiveId" clId="{2F13FB2F-AF5F-4083-B9C0-40FE4FC081E4}" dt="2019-11-04T13:14:47.515" v="402" actId="20577"/>
          <ac:spMkLst>
            <pc:docMk/>
            <pc:sldMk cId="3422608373" sldId="463"/>
            <ac:spMk id="2" creationId="{6A9B7AAA-801C-4BA8-BC6C-C92409D43DFC}"/>
          </ac:spMkLst>
        </pc:spChg>
        <pc:spChg chg="mod">
          <ac:chgData name="Pascal Grittmann" userId="614d0b414f38d8a2" providerId="LiveId" clId="{2F13FB2F-AF5F-4083-B9C0-40FE4FC081E4}" dt="2019-11-04T13:09:23.085" v="222" actId="20577"/>
          <ac:spMkLst>
            <pc:docMk/>
            <pc:sldMk cId="3422608373" sldId="463"/>
            <ac:spMk id="64" creationId="{2C87BA36-57E6-479E-859D-D7B09740F290}"/>
          </ac:spMkLst>
        </pc:spChg>
      </pc:sldChg>
      <pc:sldChg chg="del">
        <pc:chgData name="Pascal Grittmann" userId="614d0b414f38d8a2" providerId="LiveId" clId="{2F13FB2F-AF5F-4083-B9C0-40FE4FC081E4}" dt="2019-11-04T13:57:21.006" v="1365" actId="2696"/>
        <pc:sldMkLst>
          <pc:docMk/>
          <pc:sldMk cId="2328010875" sldId="478"/>
        </pc:sldMkLst>
      </pc:sldChg>
      <pc:sldChg chg="modSp ord">
        <pc:chgData name="Pascal Grittmann" userId="614d0b414f38d8a2" providerId="LiveId" clId="{2F13FB2F-AF5F-4083-B9C0-40FE4FC081E4}" dt="2019-11-04T13:17:46.291" v="546"/>
        <pc:sldMkLst>
          <pc:docMk/>
          <pc:sldMk cId="3684484636" sldId="482"/>
        </pc:sldMkLst>
        <pc:spChg chg="mod">
          <ac:chgData name="Pascal Grittmann" userId="614d0b414f38d8a2" providerId="LiveId" clId="{2F13FB2F-AF5F-4083-B9C0-40FE4FC081E4}" dt="2019-11-04T13:15:15.093" v="492" actId="20577"/>
          <ac:spMkLst>
            <pc:docMk/>
            <pc:sldMk cId="3684484636" sldId="482"/>
            <ac:spMk id="2" creationId="{6A9B7AAA-801C-4BA8-BC6C-C92409D43DFC}"/>
          </ac:spMkLst>
        </pc:spChg>
        <pc:spChg chg="mod">
          <ac:chgData name="Pascal Grittmann" userId="614d0b414f38d8a2" providerId="LiveId" clId="{2F13FB2F-AF5F-4083-B9C0-40FE4FC081E4}" dt="2019-11-04T13:09:50.067" v="254" actId="20577"/>
          <ac:spMkLst>
            <pc:docMk/>
            <pc:sldMk cId="3684484636" sldId="482"/>
            <ac:spMk id="25" creationId="{B074EB88-C158-4075-9BC5-1A979679147F}"/>
          </ac:spMkLst>
        </pc:spChg>
        <pc:spChg chg="mod">
          <ac:chgData name="Pascal Grittmann" userId="614d0b414f38d8a2" providerId="LiveId" clId="{2F13FB2F-AF5F-4083-B9C0-40FE4FC081E4}" dt="2019-11-04T13:09:36.311" v="230" actId="20577"/>
          <ac:spMkLst>
            <pc:docMk/>
            <pc:sldMk cId="3684484636" sldId="482"/>
            <ac:spMk id="64" creationId="{2C87BA36-57E6-479E-859D-D7B09740F290}"/>
          </ac:spMkLst>
        </pc:spChg>
      </pc:sldChg>
      <pc:sldChg chg="del ord">
        <pc:chgData name="Pascal Grittmann" userId="614d0b414f38d8a2" providerId="LiveId" clId="{2F13FB2F-AF5F-4083-B9C0-40FE4FC081E4}" dt="2019-11-04T13:17:57.819" v="548" actId="2696"/>
        <pc:sldMkLst>
          <pc:docMk/>
          <pc:sldMk cId="4020792527" sldId="483"/>
        </pc:sldMkLst>
      </pc:sldChg>
      <pc:sldChg chg="del ord">
        <pc:chgData name="Pascal Grittmann" userId="614d0b414f38d8a2" providerId="LiveId" clId="{2F13FB2F-AF5F-4083-B9C0-40FE4FC081E4}" dt="2019-11-04T13:17:57.912" v="549" actId="2696"/>
        <pc:sldMkLst>
          <pc:docMk/>
          <pc:sldMk cId="2113026502" sldId="484"/>
        </pc:sldMkLst>
      </pc:sldChg>
      <pc:sldChg chg="del ord">
        <pc:chgData name="Pascal Grittmann" userId="614d0b414f38d8a2" providerId="LiveId" clId="{2F13FB2F-AF5F-4083-B9C0-40FE4FC081E4}" dt="2019-11-04T13:17:57.796" v="547" actId="2696"/>
        <pc:sldMkLst>
          <pc:docMk/>
          <pc:sldMk cId="196086453" sldId="496"/>
        </pc:sldMkLst>
      </pc:sldChg>
      <pc:sldChg chg="addSp modSp add ord">
        <pc:chgData name="Pascal Grittmann" userId="614d0b414f38d8a2" providerId="LiveId" clId="{2F13FB2F-AF5F-4083-B9C0-40FE4FC081E4}" dt="2019-11-04T13:17:17.877" v="545" actId="20577"/>
        <pc:sldMkLst>
          <pc:docMk/>
          <pc:sldMk cId="1810481852" sldId="497"/>
        </pc:sldMkLst>
        <pc:spChg chg="mod">
          <ac:chgData name="Pascal Grittmann" userId="614d0b414f38d8a2" providerId="LiveId" clId="{2F13FB2F-AF5F-4083-B9C0-40FE4FC081E4}" dt="2019-11-04T13:14:55.196" v="422" actId="20577"/>
          <ac:spMkLst>
            <pc:docMk/>
            <pc:sldMk cId="1810481852" sldId="497"/>
            <ac:spMk id="2" creationId="{6A9B7AAA-801C-4BA8-BC6C-C92409D43DFC}"/>
          </ac:spMkLst>
        </pc:spChg>
        <pc:spChg chg="add mod ord">
          <ac:chgData name="Pascal Grittmann" userId="614d0b414f38d8a2" providerId="LiveId" clId="{2F13FB2F-AF5F-4083-B9C0-40FE4FC081E4}" dt="2019-11-04T13:00:16.001" v="13" actId="2085"/>
          <ac:spMkLst>
            <pc:docMk/>
            <pc:sldMk cId="1810481852" sldId="497"/>
            <ac:spMk id="3" creationId="{CD99144C-AF72-4517-AD57-2D9BA8B65359}"/>
          </ac:spMkLst>
        </pc:spChg>
        <pc:spChg chg="add mod">
          <ac:chgData name="Pascal Grittmann" userId="614d0b414f38d8a2" providerId="LiveId" clId="{2F13FB2F-AF5F-4083-B9C0-40FE4FC081E4}" dt="2019-11-04T13:17:17.877" v="545" actId="20577"/>
          <ac:spMkLst>
            <pc:docMk/>
            <pc:sldMk cId="1810481852" sldId="497"/>
            <ac:spMk id="4" creationId="{ED03A85D-A6A3-4F75-9975-97B62E73831A}"/>
          </ac:spMkLst>
        </pc:spChg>
        <pc:spChg chg="mod">
          <ac:chgData name="Pascal Grittmann" userId="614d0b414f38d8a2" providerId="LiveId" clId="{2F13FB2F-AF5F-4083-B9C0-40FE4FC081E4}" dt="2019-11-04T13:09:31.491" v="226" actId="20577"/>
          <ac:spMkLst>
            <pc:docMk/>
            <pc:sldMk cId="1810481852" sldId="497"/>
            <ac:spMk id="64" creationId="{2C87BA36-57E6-479E-859D-D7B09740F290}"/>
          </ac:spMkLst>
        </pc:spChg>
      </pc:sldChg>
      <pc:sldChg chg="addSp delSp modSp add del">
        <pc:chgData name="Pascal Grittmann" userId="614d0b414f38d8a2" providerId="LiveId" clId="{2F13FB2F-AF5F-4083-B9C0-40FE4FC081E4}" dt="2019-11-04T13:15:41.670" v="493" actId="2696"/>
        <pc:sldMkLst>
          <pc:docMk/>
          <pc:sldMk cId="3583531124" sldId="498"/>
        </pc:sldMkLst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3" creationId="{CD99144C-AF72-4517-AD57-2D9BA8B65359}"/>
          </ac:spMkLst>
        </pc:spChg>
        <pc:spChg chg="mod">
          <ac:chgData name="Pascal Grittmann" userId="614d0b414f38d8a2" providerId="LiveId" clId="{2F13FB2F-AF5F-4083-B9C0-40FE4FC081E4}" dt="2019-11-04T13:08:14.610" v="213" actId="1076"/>
          <ac:spMkLst>
            <pc:docMk/>
            <pc:sldMk cId="3583531124" sldId="498"/>
            <ac:spMk id="4" creationId="{ED03A85D-A6A3-4F75-9975-97B62E73831A}"/>
          </ac:spMkLst>
        </pc:spChg>
        <pc:spChg chg="add del mod">
          <ac:chgData name="Pascal Grittmann" userId="614d0b414f38d8a2" providerId="LiveId" clId="{2F13FB2F-AF5F-4083-B9C0-40FE4FC081E4}" dt="2019-11-04T13:04:11.037" v="168" actId="478"/>
          <ac:spMkLst>
            <pc:docMk/>
            <pc:sldMk cId="3583531124" sldId="498"/>
            <ac:spMk id="7" creationId="{53135BB0-376F-41BE-80B1-33911406BF21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8" creationId="{6343A7AB-EDB4-4FEC-A577-0E917B4E4368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9" creationId="{11578837-BFB8-4963-82A0-DE2978EC6F38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10" creationId="{3AB17B2D-2F9F-4D0A-83EB-5EF66015B90C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11" creationId="{DB52A077-DCA2-4458-8497-1A241A81C2E1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12" creationId="{DCDA6D2D-35BC-4624-85F4-78D67BB16D5D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13" creationId="{8A3D4EAB-9077-4FF5-9BA1-CDE22E9BC14C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14" creationId="{BB454800-D397-4139-B044-1B6DEBEFD256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15" creationId="{EA3CEF17-A107-4B8C-9374-7A262B55A8B5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16" creationId="{BC158525-62E4-4384-91C3-BD608F68A65D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17" creationId="{0BAA1137-9E37-4E9E-BC2C-43BAC6FDFAE0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18" creationId="{85AB83DE-501F-415B-BED1-043625C4BDAF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19" creationId="{DB244535-1846-4EED-A428-429741089559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20" creationId="{731DD955-3B53-4636-BD88-F736B07CD518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21" creationId="{1F0B283D-DDCC-4366-A8E1-BBFBABDE3EAB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22" creationId="{6926E5B1-AFF6-418B-A2D7-8B7FFCAD43FC}"/>
          </ac:spMkLst>
        </pc:spChg>
        <pc:spChg chg="add del">
          <ac:chgData name="Pascal Grittmann" userId="614d0b414f38d8a2" providerId="LiveId" clId="{2F13FB2F-AF5F-4083-B9C0-40FE4FC081E4}" dt="2019-11-04T13:04:12.980" v="169" actId="478"/>
          <ac:spMkLst>
            <pc:docMk/>
            <pc:sldMk cId="3583531124" sldId="498"/>
            <ac:spMk id="23" creationId="{FF33CB58-DB5E-43D8-AD35-2AAA3DC5E062}"/>
          </ac:spMkLst>
        </pc:spChg>
        <pc:spChg chg="add del mod">
          <ac:chgData name="Pascal Grittmann" userId="614d0b414f38d8a2" providerId="LiveId" clId="{2F13FB2F-AF5F-4083-B9C0-40FE4FC081E4}" dt="2019-11-04T13:04:15.235" v="170" actId="478"/>
          <ac:spMkLst>
            <pc:docMk/>
            <pc:sldMk cId="3583531124" sldId="498"/>
            <ac:spMk id="25" creationId="{69144426-C9D4-4B54-8473-019226D37393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30" creationId="{A3B2A959-6253-4B9A-80AF-A6332AB28F10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31" creationId="{E61772C9-9F5D-43FE-B10A-58C1F635DBC7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32" creationId="{F69EA3F0-1D1D-4396-96B5-0A50A3C6DA27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33" creationId="{CB16271B-E245-4692-A0EC-52EDE1F61ECA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34" creationId="{E69F0419-BE54-430B-B8E3-D979475A0A02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35" creationId="{C0E1BBE0-2BA5-4222-804A-25F79E1AE2B6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36" creationId="{C9727F52-FFFE-4C51-9BDC-F8F8B9B0FD35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37" creationId="{E077012F-D33F-4AFB-9431-54D1EF312B70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38" creationId="{380674AE-E939-4D9E-A7DE-6CD4A3EA5E16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39" creationId="{73150986-E82A-4B21-8D53-A24A89B6109B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40" creationId="{56B61DC2-ECDB-4A73-8A78-C111FFE97268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41" creationId="{99CC7DCF-D7DC-4239-9623-6105E61736AB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42" creationId="{9B92E92C-3EB4-447A-896E-8C4562B2A1A1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43" creationId="{DEFC354D-D589-4F07-8511-EE5CC026C344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44" creationId="{FE1FD480-FA07-498A-9436-8B61A9FA5557}"/>
          </ac:spMkLst>
        </pc:spChg>
        <pc:spChg chg="add mod">
          <ac:chgData name="Pascal Grittmann" userId="614d0b414f38d8a2" providerId="LiveId" clId="{2F13FB2F-AF5F-4083-B9C0-40FE4FC081E4}" dt="2019-11-04T13:04:22.241" v="172" actId="1076"/>
          <ac:spMkLst>
            <pc:docMk/>
            <pc:sldMk cId="3583531124" sldId="498"/>
            <ac:spMk id="45" creationId="{39A8D9E7-2E6A-43F5-B5F1-82F9742C6B2D}"/>
          </ac:spMkLst>
        </pc:spChg>
        <pc:spChg chg="add mod ord">
          <ac:chgData name="Pascal Grittmann" userId="614d0b414f38d8a2" providerId="LiveId" clId="{2F13FB2F-AF5F-4083-B9C0-40FE4FC081E4}" dt="2019-11-04T13:05:26.937" v="182" actId="14100"/>
          <ac:spMkLst>
            <pc:docMk/>
            <pc:sldMk cId="3583531124" sldId="498"/>
            <ac:spMk id="46" creationId="{CC05A21B-A394-43B9-A3DC-E9E6928B746C}"/>
          </ac:spMkLst>
        </pc:spChg>
        <pc:spChg chg="add mod">
          <ac:chgData name="Pascal Grittmann" userId="614d0b414f38d8a2" providerId="LiveId" clId="{2F13FB2F-AF5F-4083-B9C0-40FE4FC081E4}" dt="2019-11-04T13:06:46.622" v="210" actId="6549"/>
          <ac:spMkLst>
            <pc:docMk/>
            <pc:sldMk cId="3583531124" sldId="498"/>
            <ac:spMk id="47" creationId="{4D39BA70-FDC3-46F9-8CEF-0894AA2088AC}"/>
          </ac:spMkLst>
        </pc:spChg>
        <pc:graphicFrameChg chg="add del">
          <ac:chgData name="Pascal Grittmann" userId="614d0b414f38d8a2" providerId="LiveId" clId="{2F13FB2F-AF5F-4083-B9C0-40FE4FC081E4}" dt="2019-11-04T13:04:12.980" v="169" actId="478"/>
          <ac:graphicFrameMkLst>
            <pc:docMk/>
            <pc:sldMk cId="3583531124" sldId="498"/>
            <ac:graphicFrameMk id="6" creationId="{3C8DF235-E254-4C4D-93EA-15E53D8E1579}"/>
          </ac:graphicFrameMkLst>
        </pc:graphicFrameChg>
        <pc:graphicFrameChg chg="add mod">
          <ac:chgData name="Pascal Grittmann" userId="614d0b414f38d8a2" providerId="LiveId" clId="{2F13FB2F-AF5F-4083-B9C0-40FE4FC081E4}" dt="2019-11-04T13:04:22.241" v="172" actId="1076"/>
          <ac:graphicFrameMkLst>
            <pc:docMk/>
            <pc:sldMk cId="3583531124" sldId="498"/>
            <ac:graphicFrameMk id="29" creationId="{9E7D1C1D-1302-407A-AC6D-957AE5CA4B8B}"/>
          </ac:graphicFrameMkLst>
        </pc:graphicFrameChg>
        <pc:picChg chg="add mod">
          <ac:chgData name="Pascal Grittmann" userId="614d0b414f38d8a2" providerId="LiveId" clId="{2F13FB2F-AF5F-4083-B9C0-40FE4FC081E4}" dt="2019-11-04T13:04:22.241" v="172" actId="1076"/>
          <ac:picMkLst>
            <pc:docMk/>
            <pc:sldMk cId="3583531124" sldId="498"/>
            <ac:picMk id="28" creationId="{FC9481B0-295C-45BC-86A9-A109D5D01507}"/>
          </ac:picMkLst>
        </pc:picChg>
        <pc:picChg chg="add del">
          <ac:chgData name="Pascal Grittmann" userId="614d0b414f38d8a2" providerId="LiveId" clId="{2F13FB2F-AF5F-4083-B9C0-40FE4FC081E4}" dt="2019-11-04T13:04:12.980" v="169" actId="478"/>
          <ac:picMkLst>
            <pc:docMk/>
            <pc:sldMk cId="3583531124" sldId="498"/>
            <ac:picMk id="68" creationId="{51EC8806-C0A7-49FB-B852-D6DBFEC44630}"/>
          </ac:picMkLst>
        </pc:picChg>
      </pc:sldChg>
      <pc:sldChg chg="addSp delSp modSp add">
        <pc:chgData name="Pascal Grittmann" userId="614d0b414f38d8a2" providerId="LiveId" clId="{2F13FB2F-AF5F-4083-B9C0-40FE4FC081E4}" dt="2019-11-04T13:16:53.360" v="523" actId="20577"/>
        <pc:sldMkLst>
          <pc:docMk/>
          <pc:sldMk cId="452287145" sldId="499"/>
        </pc:sldMkLst>
        <pc:spChg chg="mod">
          <ac:chgData name="Pascal Grittmann" userId="614d0b414f38d8a2" providerId="LiveId" clId="{2F13FB2F-AF5F-4083-B9C0-40FE4FC081E4}" dt="2019-11-04T13:13:39.901" v="359" actId="20577"/>
          <ac:spMkLst>
            <pc:docMk/>
            <pc:sldMk cId="452287145" sldId="499"/>
            <ac:spMk id="2" creationId="{6A9B7AAA-801C-4BA8-BC6C-C92409D43DFC}"/>
          </ac:spMkLst>
        </pc:spChg>
        <pc:spChg chg="add del mod">
          <ac:chgData name="Pascal Grittmann" userId="614d0b414f38d8a2" providerId="LiveId" clId="{2F13FB2F-AF5F-4083-B9C0-40FE4FC081E4}" dt="2019-11-04T13:08:48.850" v="216" actId="478"/>
          <ac:spMkLst>
            <pc:docMk/>
            <pc:sldMk cId="452287145" sldId="499"/>
            <ac:spMk id="4" creationId="{03BCA875-B8DB-46B6-B32B-7CD6B5345182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8" creationId="{6343A7AB-EDB4-4FEC-A577-0E917B4E4368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9" creationId="{11578837-BFB8-4963-82A0-DE2978EC6F38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10" creationId="{3AB17B2D-2F9F-4D0A-83EB-5EF66015B90C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11" creationId="{DB52A077-DCA2-4458-8497-1A241A81C2E1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12" creationId="{DCDA6D2D-35BC-4624-85F4-78D67BB16D5D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13" creationId="{8A3D4EAB-9077-4FF5-9BA1-CDE22E9BC14C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14" creationId="{BB454800-D397-4139-B044-1B6DEBEFD256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15" creationId="{EA3CEF17-A107-4B8C-9374-7A262B55A8B5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16" creationId="{BC158525-62E4-4384-91C3-BD608F68A65D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17" creationId="{0BAA1137-9E37-4E9E-BC2C-43BAC6FDFAE0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18" creationId="{85AB83DE-501F-415B-BED1-043625C4BDAF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19" creationId="{DB244535-1846-4EED-A428-429741089559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20" creationId="{731DD955-3B53-4636-BD88-F736B07CD518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21" creationId="{1F0B283D-DDCC-4366-A8E1-BBFBABDE3EAB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22" creationId="{6926E5B1-AFF6-418B-A2D7-8B7FFCAD43FC}"/>
          </ac:spMkLst>
        </pc:spChg>
        <pc:spChg chg="del">
          <ac:chgData name="Pascal Grittmann" userId="614d0b414f38d8a2" providerId="LiveId" clId="{2F13FB2F-AF5F-4083-B9C0-40FE4FC081E4}" dt="2019-11-04T13:08:47.361" v="215" actId="478"/>
          <ac:spMkLst>
            <pc:docMk/>
            <pc:sldMk cId="452287145" sldId="499"/>
            <ac:spMk id="23" creationId="{FF33CB58-DB5E-43D8-AD35-2AAA3DC5E062}"/>
          </ac:spMkLst>
        </pc:spChg>
        <pc:spChg chg="mod">
          <ac:chgData name="Pascal Grittmann" userId="614d0b414f38d8a2" providerId="LiveId" clId="{2F13FB2F-AF5F-4083-B9C0-40FE4FC081E4}" dt="2019-11-04T13:09:55.900" v="255"/>
          <ac:spMkLst>
            <pc:docMk/>
            <pc:sldMk cId="452287145" sldId="499"/>
            <ac:spMk id="25" creationId="{B074EB88-C158-4075-9BC5-1A979679147F}"/>
          </ac:spMkLst>
        </pc:spChg>
        <pc:spChg chg="add mod">
          <ac:chgData name="Pascal Grittmann" userId="614d0b414f38d8a2" providerId="LiveId" clId="{2F13FB2F-AF5F-4083-B9C0-40FE4FC081E4}" dt="2019-11-04T13:16:53.360" v="523" actId="20577"/>
          <ac:spMkLst>
            <pc:docMk/>
            <pc:sldMk cId="452287145" sldId="499"/>
            <ac:spMk id="43" creationId="{7BCA130E-34F6-4E36-81E5-959E021CB416}"/>
          </ac:spMkLst>
        </pc:spChg>
        <pc:spChg chg="del">
          <ac:chgData name="Pascal Grittmann" userId="614d0b414f38d8a2" providerId="LiveId" clId="{2F13FB2F-AF5F-4083-B9C0-40FE4FC081E4}" dt="2019-11-04T13:08:50.329" v="217" actId="478"/>
          <ac:spMkLst>
            <pc:docMk/>
            <pc:sldMk cId="452287145" sldId="499"/>
            <ac:spMk id="64" creationId="{2C87BA36-57E6-479E-859D-D7B09740F290}"/>
          </ac:spMkLst>
        </pc:spChg>
        <pc:graphicFrameChg chg="del">
          <ac:chgData name="Pascal Grittmann" userId="614d0b414f38d8a2" providerId="LiveId" clId="{2F13FB2F-AF5F-4083-B9C0-40FE4FC081E4}" dt="2019-11-04T13:08:47.361" v="215" actId="478"/>
          <ac:graphicFrameMkLst>
            <pc:docMk/>
            <pc:sldMk cId="452287145" sldId="499"/>
            <ac:graphicFrameMk id="6" creationId="{3C8DF235-E254-4C4D-93EA-15E53D8E1579}"/>
          </ac:graphicFrameMkLst>
        </pc:graphicFrameChg>
        <pc:picChg chg="del">
          <ac:chgData name="Pascal Grittmann" userId="614d0b414f38d8a2" providerId="LiveId" clId="{2F13FB2F-AF5F-4083-B9C0-40FE4FC081E4}" dt="2019-11-04T13:08:47.361" v="215" actId="478"/>
          <ac:picMkLst>
            <pc:docMk/>
            <pc:sldMk cId="452287145" sldId="499"/>
            <ac:picMk id="68" creationId="{51EC8806-C0A7-49FB-B852-D6DBFEC44630}"/>
          </ac:picMkLst>
        </pc:picChg>
      </pc:sldChg>
      <pc:sldChg chg="addSp delSp modSp add">
        <pc:chgData name="Pascal Grittmann" userId="614d0b414f38d8a2" providerId="LiveId" clId="{2F13FB2F-AF5F-4083-B9C0-40FE4FC081E4}" dt="2019-11-04T13:36:08.072" v="864" actId="478"/>
        <pc:sldMkLst>
          <pc:docMk/>
          <pc:sldMk cId="2662950742" sldId="500"/>
        </pc:sldMkLst>
        <pc:spChg chg="del">
          <ac:chgData name="Pascal Grittmann" userId="614d0b414f38d8a2" providerId="LiveId" clId="{2F13FB2F-AF5F-4083-B9C0-40FE4FC081E4}" dt="2019-11-04T13:25:02.511" v="715"/>
          <ac:spMkLst>
            <pc:docMk/>
            <pc:sldMk cId="2662950742" sldId="500"/>
            <ac:spMk id="2" creationId="{5DB6A4F8-7F9B-4291-9AA2-93713829D104}"/>
          </ac:spMkLst>
        </pc:spChg>
        <pc:spChg chg="del">
          <ac:chgData name="Pascal Grittmann" userId="614d0b414f38d8a2" providerId="LiveId" clId="{2F13FB2F-AF5F-4083-B9C0-40FE4FC081E4}" dt="2019-11-04T13:25:02.511" v="715"/>
          <ac:spMkLst>
            <pc:docMk/>
            <pc:sldMk cId="2662950742" sldId="500"/>
            <ac:spMk id="3" creationId="{9D7FCB9C-AC15-4CCB-9EC5-8507F25BBF4D}"/>
          </ac:spMkLst>
        </pc:spChg>
        <pc:spChg chg="del">
          <ac:chgData name="Pascal Grittmann" userId="614d0b414f38d8a2" providerId="LiveId" clId="{2F13FB2F-AF5F-4083-B9C0-40FE4FC081E4}" dt="2019-11-04T13:25:02.511" v="715"/>
          <ac:spMkLst>
            <pc:docMk/>
            <pc:sldMk cId="2662950742" sldId="500"/>
            <ac:spMk id="4" creationId="{970B32E8-6D80-4EA0-A0F0-1E6A0A9EDF32}"/>
          </ac:spMkLst>
        </pc:spChg>
        <pc:spChg chg="del">
          <ac:chgData name="Pascal Grittmann" userId="614d0b414f38d8a2" providerId="LiveId" clId="{2F13FB2F-AF5F-4083-B9C0-40FE4FC081E4}" dt="2019-11-04T13:36:08.072" v="864" actId="478"/>
          <ac:spMkLst>
            <pc:docMk/>
            <pc:sldMk cId="2662950742" sldId="500"/>
            <ac:spMk id="5" creationId="{63C25665-A9ED-45E9-8ED7-39594875C0DC}"/>
          </ac:spMkLst>
        </pc:spChg>
        <pc:spChg chg="del">
          <ac:chgData name="Pascal Grittmann" userId="614d0b414f38d8a2" providerId="LiveId" clId="{2F13FB2F-AF5F-4083-B9C0-40FE4FC081E4}" dt="2019-11-04T13:25:18.873" v="716" actId="478"/>
          <ac:spMkLst>
            <pc:docMk/>
            <pc:sldMk cId="2662950742" sldId="500"/>
            <ac:spMk id="6" creationId="{72EED694-66B0-44F4-B343-D6B55E8839A0}"/>
          </ac:spMkLst>
        </pc:spChg>
        <pc:spChg chg="add mod">
          <ac:chgData name="Pascal Grittmann" userId="614d0b414f38d8a2" providerId="LiveId" clId="{2F13FB2F-AF5F-4083-B9C0-40FE4FC081E4}" dt="2019-11-04T13:29:26.297" v="849" actId="20577"/>
          <ac:spMkLst>
            <pc:docMk/>
            <pc:sldMk cId="2662950742" sldId="500"/>
            <ac:spMk id="7" creationId="{4BD5995E-2DDF-472E-9B96-D9B8504EEDC3}"/>
          </ac:spMkLst>
        </pc:spChg>
        <pc:graphicFrameChg chg="add del mod">
          <ac:chgData name="Pascal Grittmann" userId="614d0b414f38d8a2" providerId="LiveId" clId="{2F13FB2F-AF5F-4083-B9C0-40FE4FC081E4}" dt="2019-11-04T13:27:56.292" v="791" actId="478"/>
          <ac:graphicFrameMkLst>
            <pc:docMk/>
            <pc:sldMk cId="2662950742" sldId="500"/>
            <ac:graphicFrameMk id="8" creationId="{F6020D7F-7336-41EB-8E9A-430E1D5F8B4A}"/>
          </ac:graphicFrameMkLst>
        </pc:graphicFrameChg>
        <pc:graphicFrameChg chg="add del mod">
          <ac:chgData name="Pascal Grittmann" userId="614d0b414f38d8a2" providerId="LiveId" clId="{2F13FB2F-AF5F-4083-B9C0-40FE4FC081E4}" dt="2019-11-04T13:28:14.735" v="796"/>
          <ac:graphicFrameMkLst>
            <pc:docMk/>
            <pc:sldMk cId="2662950742" sldId="500"/>
            <ac:graphicFrameMk id="10" creationId="{1053F0C6-E6DE-4DF5-A5BE-78133DEBDEE7}"/>
          </ac:graphicFrameMkLst>
        </pc:graphicFrameChg>
        <pc:picChg chg="del">
          <ac:chgData name="Pascal Grittmann" userId="614d0b414f38d8a2" providerId="LiveId" clId="{2F13FB2F-AF5F-4083-B9C0-40FE4FC081E4}" dt="2019-11-04T13:28:05.337" v="792"/>
          <ac:picMkLst>
            <pc:docMk/>
            <pc:sldMk cId="2662950742" sldId="500"/>
            <ac:picMk id="9" creationId="{A4EBC720-EE30-4D43-9A78-9EAA1CFC1CC2}"/>
          </ac:picMkLst>
        </pc:picChg>
        <pc:picChg chg="add mod">
          <ac:chgData name="Pascal Grittmann" userId="614d0b414f38d8a2" providerId="LiveId" clId="{2F13FB2F-AF5F-4083-B9C0-40FE4FC081E4}" dt="2019-11-04T13:29:39.017" v="851" actId="1076"/>
          <ac:picMkLst>
            <pc:docMk/>
            <pc:sldMk cId="2662950742" sldId="500"/>
            <ac:picMk id="12" creationId="{9BFD2C21-59BF-469A-AA17-A6BE36DE751E}"/>
          </ac:picMkLst>
        </pc:picChg>
      </pc:sldChg>
      <pc:sldChg chg="add del">
        <pc:chgData name="Pascal Grittmann" userId="614d0b414f38d8a2" providerId="LiveId" clId="{2F13FB2F-AF5F-4083-B9C0-40FE4FC081E4}" dt="2019-11-04T13:39:20.156" v="961" actId="2696"/>
        <pc:sldMkLst>
          <pc:docMk/>
          <pc:sldMk cId="2430698311" sldId="501"/>
        </pc:sldMkLst>
      </pc:sldChg>
      <pc:sldChg chg="add del">
        <pc:chgData name="Pascal Grittmann" userId="614d0b414f38d8a2" providerId="LiveId" clId="{2F13FB2F-AF5F-4083-B9C0-40FE4FC081E4}" dt="2019-11-04T13:39:20.156" v="962" actId="2696"/>
        <pc:sldMkLst>
          <pc:docMk/>
          <pc:sldMk cId="2263294627" sldId="502"/>
        </pc:sldMkLst>
      </pc:sldChg>
      <pc:sldChg chg="delSp modSp add">
        <pc:chgData name="Pascal Grittmann" userId="614d0b414f38d8a2" providerId="LiveId" clId="{2F13FB2F-AF5F-4083-B9C0-40FE4FC081E4}" dt="2019-11-04T13:38:46.329" v="927" actId="478"/>
        <pc:sldMkLst>
          <pc:docMk/>
          <pc:sldMk cId="2693023547" sldId="503"/>
        </pc:sldMkLst>
        <pc:spChg chg="mod">
          <ac:chgData name="Pascal Grittmann" userId="614d0b414f38d8a2" providerId="LiveId" clId="{2F13FB2F-AF5F-4083-B9C0-40FE4FC081E4}" dt="2019-11-04T13:38:42.637" v="925" actId="20577"/>
          <ac:spMkLst>
            <pc:docMk/>
            <pc:sldMk cId="2693023547" sldId="503"/>
            <ac:spMk id="2" creationId="{32C8A4DB-8367-4FD5-B4A4-B448BC8001FB}"/>
          </ac:spMkLst>
        </pc:spChg>
        <pc:spChg chg="del">
          <ac:chgData name="Pascal Grittmann" userId="614d0b414f38d8a2" providerId="LiveId" clId="{2F13FB2F-AF5F-4083-B9C0-40FE4FC081E4}" dt="2019-11-04T13:38:45.592" v="926" actId="478"/>
          <ac:spMkLst>
            <pc:docMk/>
            <pc:sldMk cId="2693023547" sldId="503"/>
            <ac:spMk id="5" creationId="{2BBCFC3B-B341-4249-996F-9F210ED207EA}"/>
          </ac:spMkLst>
        </pc:spChg>
        <pc:spChg chg="del">
          <ac:chgData name="Pascal Grittmann" userId="614d0b414f38d8a2" providerId="LiveId" clId="{2F13FB2F-AF5F-4083-B9C0-40FE4FC081E4}" dt="2019-11-04T13:38:46.329" v="927" actId="478"/>
          <ac:spMkLst>
            <pc:docMk/>
            <pc:sldMk cId="2693023547" sldId="503"/>
            <ac:spMk id="6" creationId="{EB8BE908-034F-44E3-9E07-DD684A1560B3}"/>
          </ac:spMkLst>
        </pc:spChg>
      </pc:sldChg>
      <pc:sldChg chg="delSp modSp add">
        <pc:chgData name="Pascal Grittmann" userId="614d0b414f38d8a2" providerId="LiveId" clId="{2F13FB2F-AF5F-4083-B9C0-40FE4FC081E4}" dt="2019-11-04T13:39:10.838" v="959" actId="478"/>
        <pc:sldMkLst>
          <pc:docMk/>
          <pc:sldMk cId="3971952168" sldId="504"/>
        </pc:sldMkLst>
        <pc:spChg chg="mod">
          <ac:chgData name="Pascal Grittmann" userId="614d0b414f38d8a2" providerId="LiveId" clId="{2F13FB2F-AF5F-4083-B9C0-40FE4FC081E4}" dt="2019-11-04T13:39:07.533" v="957" actId="20577"/>
          <ac:spMkLst>
            <pc:docMk/>
            <pc:sldMk cId="3971952168" sldId="504"/>
            <ac:spMk id="2" creationId="{32C8A4DB-8367-4FD5-B4A4-B448BC8001FB}"/>
          </ac:spMkLst>
        </pc:spChg>
        <pc:spChg chg="del">
          <ac:chgData name="Pascal Grittmann" userId="614d0b414f38d8a2" providerId="LiveId" clId="{2F13FB2F-AF5F-4083-B9C0-40FE4FC081E4}" dt="2019-11-04T13:39:10.838" v="959" actId="478"/>
          <ac:spMkLst>
            <pc:docMk/>
            <pc:sldMk cId="3971952168" sldId="504"/>
            <ac:spMk id="7" creationId="{CE382EDB-7245-4924-87B8-4C51A1A676BB}"/>
          </ac:spMkLst>
        </pc:spChg>
        <pc:spChg chg="del">
          <ac:chgData name="Pascal Grittmann" userId="614d0b414f38d8a2" providerId="LiveId" clId="{2F13FB2F-AF5F-4083-B9C0-40FE4FC081E4}" dt="2019-11-04T13:39:10.130" v="958" actId="478"/>
          <ac:spMkLst>
            <pc:docMk/>
            <pc:sldMk cId="3971952168" sldId="504"/>
            <ac:spMk id="8" creationId="{F27572BF-F43E-4D97-9802-1F4277B03DAB}"/>
          </ac:spMkLst>
        </pc:spChg>
      </pc:sldChg>
      <pc:sldChg chg="delSp modSp add">
        <pc:chgData name="Pascal Grittmann" userId="614d0b414f38d8a2" providerId="LiveId" clId="{2F13FB2F-AF5F-4083-B9C0-40FE4FC081E4}" dt="2019-11-04T13:40:52.399" v="1189" actId="20577"/>
        <pc:sldMkLst>
          <pc:docMk/>
          <pc:sldMk cId="1433356630" sldId="505"/>
        </pc:sldMkLst>
        <pc:spChg chg="mod">
          <ac:chgData name="Pascal Grittmann" userId="614d0b414f38d8a2" providerId="LiveId" clId="{2F13FB2F-AF5F-4083-B9C0-40FE4FC081E4}" dt="2019-11-04T13:40:52.399" v="1189" actId="20577"/>
          <ac:spMkLst>
            <pc:docMk/>
            <pc:sldMk cId="1433356630" sldId="505"/>
            <ac:spMk id="2" creationId="{32C8A4DB-8367-4FD5-B4A4-B448BC8001FB}"/>
          </ac:spMkLst>
        </pc:spChg>
        <pc:spChg chg="del">
          <ac:chgData name="Pascal Grittmann" userId="614d0b414f38d8a2" providerId="LiveId" clId="{2F13FB2F-AF5F-4083-B9C0-40FE4FC081E4}" dt="2019-11-04T13:39:40.474" v="1038" actId="478"/>
          <ac:spMkLst>
            <pc:docMk/>
            <pc:sldMk cId="1433356630" sldId="505"/>
            <ac:spMk id="9" creationId="{616274CF-CA23-4750-BD0D-12ACD195089A}"/>
          </ac:spMkLst>
        </pc:spChg>
      </pc:sldChg>
      <pc:sldChg chg="delSp modSp add modAnim">
        <pc:chgData name="Pascal Grittmann" userId="614d0b414f38d8a2" providerId="LiveId" clId="{2F13FB2F-AF5F-4083-B9C0-40FE4FC081E4}" dt="2019-11-04T13:57:52.412" v="1455" actId="20577"/>
        <pc:sldMkLst>
          <pc:docMk/>
          <pc:sldMk cId="3881073141" sldId="506"/>
        </pc:sldMkLst>
        <pc:spChg chg="mod">
          <ac:chgData name="Pascal Grittmann" userId="614d0b414f38d8a2" providerId="LiveId" clId="{2F13FB2F-AF5F-4083-B9C0-40FE4FC081E4}" dt="2019-11-04T13:57:36.720" v="1399" actId="20577"/>
          <ac:spMkLst>
            <pc:docMk/>
            <pc:sldMk cId="3881073141" sldId="506"/>
            <ac:spMk id="2" creationId="{1FC2020E-1CE2-40C5-BD39-5671278DF9D6}"/>
          </ac:spMkLst>
        </pc:spChg>
        <pc:spChg chg="mod">
          <ac:chgData name="Pascal Grittmann" userId="614d0b414f38d8a2" providerId="LiveId" clId="{2F13FB2F-AF5F-4083-B9C0-40FE4FC081E4}" dt="2019-11-04T13:57:52.412" v="1455" actId="20577"/>
          <ac:spMkLst>
            <pc:docMk/>
            <pc:sldMk cId="3881073141" sldId="506"/>
            <ac:spMk id="121" creationId="{CADA6B33-0D32-4F36-8197-E39ED82DA006}"/>
          </ac:spMkLst>
        </pc:spChg>
        <pc:cxnChg chg="mod">
          <ac:chgData name="Pascal Grittmann" userId="614d0b414f38d8a2" providerId="LiveId" clId="{2F13FB2F-AF5F-4083-B9C0-40FE4FC081E4}" dt="2019-11-04T13:56:53.724" v="1362" actId="208"/>
          <ac:cxnSpMkLst>
            <pc:docMk/>
            <pc:sldMk cId="3881073141" sldId="506"/>
            <ac:cxnSpMk id="64" creationId="{2A9EE915-AD0C-4C8E-8CCD-A866B812A8C0}"/>
          </ac:cxnSpMkLst>
        </pc:cxnChg>
        <pc:cxnChg chg="del">
          <ac:chgData name="Pascal Grittmann" userId="614d0b414f38d8a2" providerId="LiveId" clId="{2F13FB2F-AF5F-4083-B9C0-40FE4FC081E4}" dt="2019-11-04T13:56:36.325" v="1357" actId="478"/>
          <ac:cxnSpMkLst>
            <pc:docMk/>
            <pc:sldMk cId="3881073141" sldId="506"/>
            <ac:cxnSpMk id="131" creationId="{04F30130-4610-44CA-8A98-CE83727DFFF6}"/>
          </ac:cxnSpMkLst>
        </pc:cxnChg>
        <pc:cxnChg chg="del">
          <ac:chgData name="Pascal Grittmann" userId="614d0b414f38d8a2" providerId="LiveId" clId="{2F13FB2F-AF5F-4083-B9C0-40FE4FC081E4}" dt="2019-11-04T13:56:39.539" v="1359" actId="478"/>
          <ac:cxnSpMkLst>
            <pc:docMk/>
            <pc:sldMk cId="3881073141" sldId="506"/>
            <ac:cxnSpMk id="132" creationId="{B6FC42D9-B16F-439A-BE5E-4D0514177138}"/>
          </ac:cxnSpMkLst>
        </pc:cxnChg>
        <pc:cxnChg chg="mod">
          <ac:chgData name="Pascal Grittmann" userId="614d0b414f38d8a2" providerId="LiveId" clId="{2F13FB2F-AF5F-4083-B9C0-40FE4FC081E4}" dt="2019-11-04T13:56:53.724" v="1362" actId="208"/>
          <ac:cxnSpMkLst>
            <pc:docMk/>
            <pc:sldMk cId="3881073141" sldId="506"/>
            <ac:cxnSpMk id="133" creationId="{1B226AAD-A957-4D92-B2B1-3E4E1A1AA70B}"/>
          </ac:cxnSpMkLst>
        </pc:cxnChg>
        <pc:cxnChg chg="del">
          <ac:chgData name="Pascal Grittmann" userId="614d0b414f38d8a2" providerId="LiveId" clId="{2F13FB2F-AF5F-4083-B9C0-40FE4FC081E4}" dt="2019-11-04T13:56:37.434" v="1358" actId="478"/>
          <ac:cxnSpMkLst>
            <pc:docMk/>
            <pc:sldMk cId="3881073141" sldId="506"/>
            <ac:cxnSpMk id="136" creationId="{09851F6F-DE9E-4877-BAC1-AE20CADCCDE2}"/>
          </ac:cxnSpMkLst>
        </pc:cxnChg>
        <pc:cxnChg chg="mod">
          <ac:chgData name="Pascal Grittmann" userId="614d0b414f38d8a2" providerId="LiveId" clId="{2F13FB2F-AF5F-4083-B9C0-40FE4FC081E4}" dt="2019-11-04T13:57:03.564" v="1364" actId="14100"/>
          <ac:cxnSpMkLst>
            <pc:docMk/>
            <pc:sldMk cId="3881073141" sldId="506"/>
            <ac:cxnSpMk id="138" creationId="{3FEBFCFA-6AEE-4683-A6C2-5F086CA93C9D}"/>
          </ac:cxnSpMkLst>
        </pc:cxnChg>
        <pc:cxnChg chg="del">
          <ac:chgData name="Pascal Grittmann" userId="614d0b414f38d8a2" providerId="LiveId" clId="{2F13FB2F-AF5F-4083-B9C0-40FE4FC081E4}" dt="2019-11-04T13:56:40.758" v="1360" actId="478"/>
          <ac:cxnSpMkLst>
            <pc:docMk/>
            <pc:sldMk cId="3881073141" sldId="506"/>
            <ac:cxnSpMk id="140" creationId="{60F2E305-4B53-45ED-A9B8-163B4702B1E6}"/>
          </ac:cxnSpMkLst>
        </pc:cxnChg>
        <pc:cxnChg chg="mod">
          <ac:chgData name="Pascal Grittmann" userId="614d0b414f38d8a2" providerId="LiveId" clId="{2F13FB2F-AF5F-4083-B9C0-40FE4FC081E4}" dt="2019-11-04T13:57:00.830" v="1363" actId="14100"/>
          <ac:cxnSpMkLst>
            <pc:docMk/>
            <pc:sldMk cId="3881073141" sldId="506"/>
            <ac:cxnSpMk id="142" creationId="{5C409AA2-7BBA-4F92-8AFE-B108D2272116}"/>
          </ac:cxnSpMkLst>
        </pc:cxnChg>
      </pc:sldChg>
    </pc:docChg>
  </pc:docChgLst>
  <pc:docChgLst>
    <pc:chgData name="Pascal Grittmann" userId="614d0b414f38d8a2" providerId="LiveId" clId="{1F2A25AA-799B-42F6-B706-8350D6ACF6CB}"/>
    <pc:docChg chg="undo custSel addSld delSld modSld sldOrd modMainMaster">
      <pc:chgData name="Pascal Grittmann" userId="614d0b414f38d8a2" providerId="LiveId" clId="{1F2A25AA-799B-42F6-B706-8350D6ACF6CB}" dt="2019-11-16T03:18:09.974" v="4343" actId="1035"/>
      <pc:docMkLst>
        <pc:docMk/>
      </pc:docMkLst>
      <pc:sldChg chg="addSp modSp">
        <pc:chgData name="Pascal Grittmann" userId="614d0b414f38d8a2" providerId="LiveId" clId="{1F2A25AA-799B-42F6-B706-8350D6ACF6CB}" dt="2019-11-14T03:27:47.309" v="2356" actId="1076"/>
        <pc:sldMkLst>
          <pc:docMk/>
          <pc:sldMk cId="2725423960" sldId="266"/>
        </pc:sldMkLst>
        <pc:spChg chg="mod">
          <ac:chgData name="Pascal Grittmann" userId="614d0b414f38d8a2" providerId="LiveId" clId="{1F2A25AA-799B-42F6-B706-8350D6ACF6CB}" dt="2019-11-14T03:27:16.829" v="2354" actId="20577"/>
          <ac:spMkLst>
            <pc:docMk/>
            <pc:sldMk cId="2725423960" sldId="266"/>
            <ac:spMk id="5" creationId="{6D706A64-800C-4D28-A021-068B2C6DC8DF}"/>
          </ac:spMkLst>
        </pc:spChg>
        <pc:spChg chg="add mod">
          <ac:chgData name="Pascal Grittmann" userId="614d0b414f38d8a2" providerId="LiveId" clId="{1F2A25AA-799B-42F6-B706-8350D6ACF6CB}" dt="2019-11-14T03:27:42.007" v="2355" actId="164"/>
          <ac:spMkLst>
            <pc:docMk/>
            <pc:sldMk cId="2725423960" sldId="266"/>
            <ac:spMk id="6" creationId="{56D1D7CD-2277-4CED-88FA-842A5C1FD1DC}"/>
          </ac:spMkLst>
        </pc:spChg>
        <pc:spChg chg="add mod">
          <ac:chgData name="Pascal Grittmann" userId="614d0b414f38d8a2" providerId="LiveId" clId="{1F2A25AA-799B-42F6-B706-8350D6ACF6CB}" dt="2019-11-14T03:27:42.007" v="2355" actId="164"/>
          <ac:spMkLst>
            <pc:docMk/>
            <pc:sldMk cId="2725423960" sldId="266"/>
            <ac:spMk id="7" creationId="{D27D3E31-D91A-485F-BEA7-E8F38EE5A74A}"/>
          </ac:spMkLst>
        </pc:spChg>
        <pc:spChg chg="add mod">
          <ac:chgData name="Pascal Grittmann" userId="614d0b414f38d8a2" providerId="LiveId" clId="{1F2A25AA-799B-42F6-B706-8350D6ACF6CB}" dt="2019-11-14T03:27:42.007" v="2355" actId="164"/>
          <ac:spMkLst>
            <pc:docMk/>
            <pc:sldMk cId="2725423960" sldId="266"/>
            <ac:spMk id="8" creationId="{3A40257B-4246-4BC9-993C-F8074339D8D3}"/>
          </ac:spMkLst>
        </pc:spChg>
        <pc:spChg chg="mod">
          <ac:chgData name="Pascal Grittmann" userId="614d0b414f38d8a2" providerId="LiveId" clId="{1F2A25AA-799B-42F6-B706-8350D6ACF6CB}" dt="2019-11-14T03:27:42.007" v="2355" actId="164"/>
          <ac:spMkLst>
            <pc:docMk/>
            <pc:sldMk cId="2725423960" sldId="266"/>
            <ac:spMk id="9" creationId="{DF486C27-7460-464A-B29E-FCB4B69FF146}"/>
          </ac:spMkLst>
        </pc:spChg>
        <pc:spChg chg="add mod">
          <ac:chgData name="Pascal Grittmann" userId="614d0b414f38d8a2" providerId="LiveId" clId="{1F2A25AA-799B-42F6-B706-8350D6ACF6CB}" dt="2019-11-14T03:27:42.007" v="2355" actId="164"/>
          <ac:spMkLst>
            <pc:docMk/>
            <pc:sldMk cId="2725423960" sldId="266"/>
            <ac:spMk id="10" creationId="{711ACA26-905D-4A7C-95F0-124B6426527A}"/>
          </ac:spMkLst>
        </pc:spChg>
        <pc:grpChg chg="add mod">
          <ac:chgData name="Pascal Grittmann" userId="614d0b414f38d8a2" providerId="LiveId" clId="{1F2A25AA-799B-42F6-B706-8350D6ACF6CB}" dt="2019-11-14T03:27:47.309" v="2356" actId="1076"/>
          <ac:grpSpMkLst>
            <pc:docMk/>
            <pc:sldMk cId="2725423960" sldId="266"/>
            <ac:grpSpMk id="11" creationId="{01AE7205-1ABD-4BEC-A2EF-26B23409FCAF}"/>
          </ac:grpSpMkLst>
        </pc:grpChg>
      </pc:sldChg>
      <pc:sldChg chg="delSp modSp ord">
        <pc:chgData name="Pascal Grittmann" userId="614d0b414f38d8a2" providerId="LiveId" clId="{1F2A25AA-799B-42F6-B706-8350D6ACF6CB}" dt="2019-11-14T06:06:49.975" v="4002" actId="478"/>
        <pc:sldMkLst>
          <pc:docMk/>
          <pc:sldMk cId="3359072014" sldId="297"/>
        </pc:sldMkLst>
        <pc:spChg chg="del mod">
          <ac:chgData name="Pascal Grittmann" userId="614d0b414f38d8a2" providerId="LiveId" clId="{1F2A25AA-799B-42F6-B706-8350D6ACF6CB}" dt="2019-11-14T00:38:30.599" v="468" actId="478"/>
          <ac:spMkLst>
            <pc:docMk/>
            <pc:sldMk cId="3359072014" sldId="297"/>
            <ac:spMk id="2" creationId="{84CC22B0-E1A3-4F79-A8A6-0391BC1CD34F}"/>
          </ac:spMkLst>
        </pc:spChg>
        <pc:picChg chg="del mod">
          <ac:chgData name="Pascal Grittmann" userId="614d0b414f38d8a2" providerId="LiveId" clId="{1F2A25AA-799B-42F6-B706-8350D6ACF6CB}" dt="2019-11-14T06:06:49.975" v="4002" actId="478"/>
          <ac:picMkLst>
            <pc:docMk/>
            <pc:sldMk cId="3359072014" sldId="297"/>
            <ac:picMk id="6" creationId="{0A10A8D2-B8B2-4CD4-87B4-07917C3862A1}"/>
          </ac:picMkLst>
        </pc:picChg>
      </pc:sldChg>
      <pc:sldChg chg="modSp">
        <pc:chgData name="Pascal Grittmann" userId="614d0b414f38d8a2" providerId="LiveId" clId="{1F2A25AA-799B-42F6-B706-8350D6ACF6CB}" dt="2019-11-14T03:56:26.068" v="2559" actId="12"/>
        <pc:sldMkLst>
          <pc:docMk/>
          <pc:sldMk cId="3758855348" sldId="301"/>
        </pc:sldMkLst>
        <pc:spChg chg="mod">
          <ac:chgData name="Pascal Grittmann" userId="614d0b414f38d8a2" providerId="LiveId" clId="{1F2A25AA-799B-42F6-B706-8350D6ACF6CB}" dt="2019-11-14T03:56:26.068" v="2559" actId="12"/>
          <ac:spMkLst>
            <pc:docMk/>
            <pc:sldMk cId="3758855348" sldId="301"/>
            <ac:spMk id="4" creationId="{4A6EA1C5-4E74-4408-9AD9-6736604824D9}"/>
          </ac:spMkLst>
        </pc:spChg>
      </pc:sldChg>
      <pc:sldChg chg="del">
        <pc:chgData name="Pascal Grittmann" userId="614d0b414f38d8a2" providerId="LiveId" clId="{1F2A25AA-799B-42F6-B706-8350D6ACF6CB}" dt="2019-11-14T00:52:16.691" v="667" actId="2696"/>
        <pc:sldMkLst>
          <pc:docMk/>
          <pc:sldMk cId="3920905970" sldId="302"/>
        </pc:sldMkLst>
      </pc:sldChg>
      <pc:sldChg chg="modSp">
        <pc:chgData name="Pascal Grittmann" userId="614d0b414f38d8a2" providerId="LiveId" clId="{1F2A25AA-799B-42F6-B706-8350D6ACF6CB}" dt="2019-11-14T06:25:57.466" v="4227" actId="20577"/>
        <pc:sldMkLst>
          <pc:docMk/>
          <pc:sldMk cId="3275635721" sldId="305"/>
        </pc:sldMkLst>
        <pc:spChg chg="mod">
          <ac:chgData name="Pascal Grittmann" userId="614d0b414f38d8a2" providerId="LiveId" clId="{1F2A25AA-799B-42F6-B706-8350D6ACF6CB}" dt="2019-11-14T06:25:57.466" v="4227" actId="20577"/>
          <ac:spMkLst>
            <pc:docMk/>
            <pc:sldMk cId="3275635721" sldId="305"/>
            <ac:spMk id="4" creationId="{E7B4BDAE-D15B-4853-B4F9-1A3B74EB8FE7}"/>
          </ac:spMkLst>
        </pc:spChg>
      </pc:sldChg>
      <pc:sldChg chg="delSp ord modTransition">
        <pc:chgData name="Pascal Grittmann" userId="614d0b414f38d8a2" providerId="LiveId" clId="{1F2A25AA-799B-42F6-B706-8350D6ACF6CB}" dt="2019-11-14T00:36:45.422" v="466"/>
        <pc:sldMkLst>
          <pc:docMk/>
          <pc:sldMk cId="3428852462" sldId="306"/>
        </pc:sldMkLst>
        <pc:spChg chg="del">
          <ac:chgData name="Pascal Grittmann" userId="614d0b414f38d8a2" providerId="LiveId" clId="{1F2A25AA-799B-42F6-B706-8350D6ACF6CB}" dt="2019-11-14T00:24:58.643" v="422"/>
          <ac:spMkLst>
            <pc:docMk/>
            <pc:sldMk cId="3428852462" sldId="306"/>
            <ac:spMk id="3" creationId="{8AF9F9B4-5CC4-4D6D-9099-B0534D4D5A7A}"/>
          </ac:spMkLst>
        </pc:spChg>
      </pc:sldChg>
      <pc:sldChg chg="ord modTransition">
        <pc:chgData name="Pascal Grittmann" userId="614d0b414f38d8a2" providerId="LiveId" clId="{1F2A25AA-799B-42F6-B706-8350D6ACF6CB}" dt="2019-11-14T00:36:45.422" v="466"/>
        <pc:sldMkLst>
          <pc:docMk/>
          <pc:sldMk cId="1481934801" sldId="308"/>
        </pc:sldMkLst>
      </pc:sldChg>
      <pc:sldChg chg="modSp">
        <pc:chgData name="Pascal Grittmann" userId="614d0b414f38d8a2" providerId="LiveId" clId="{1F2A25AA-799B-42F6-B706-8350D6ACF6CB}" dt="2019-11-16T03:18:09.974" v="4343" actId="1035"/>
        <pc:sldMkLst>
          <pc:docMk/>
          <pc:sldMk cId="3868731690" sldId="310"/>
        </pc:sldMkLst>
        <pc:spChg chg="mod ord">
          <ac:chgData name="Pascal Grittmann" userId="614d0b414f38d8a2" providerId="LiveId" clId="{1F2A25AA-799B-42F6-B706-8350D6ACF6CB}" dt="2019-11-16T03:18:09.974" v="4343" actId="1035"/>
          <ac:spMkLst>
            <pc:docMk/>
            <pc:sldMk cId="3868731690" sldId="310"/>
            <ac:spMk id="10" creationId="{4B3C7592-39E6-40CB-91E2-F4BC200B45B7}"/>
          </ac:spMkLst>
        </pc:spChg>
        <pc:spChg chg="mod ord">
          <ac:chgData name="Pascal Grittmann" userId="614d0b414f38d8a2" providerId="LiveId" clId="{1F2A25AA-799B-42F6-B706-8350D6ACF6CB}" dt="2019-11-16T03:17:34.939" v="4311" actId="14100"/>
          <ac:spMkLst>
            <pc:docMk/>
            <pc:sldMk cId="3868731690" sldId="310"/>
            <ac:spMk id="12" creationId="{955BCC5B-51A4-4601-B812-F1BB3CBC3867}"/>
          </ac:spMkLst>
        </pc:spChg>
        <pc:spChg chg="mod">
          <ac:chgData name="Pascal Grittmann" userId="614d0b414f38d8a2" providerId="LiveId" clId="{1F2A25AA-799B-42F6-B706-8350D6ACF6CB}" dt="2019-11-16T03:17:55.487" v="4333" actId="14100"/>
          <ac:spMkLst>
            <pc:docMk/>
            <pc:sldMk cId="3868731690" sldId="310"/>
            <ac:spMk id="13" creationId="{4B71B4DB-F783-4A31-8F33-B026987A7392}"/>
          </ac:spMkLst>
        </pc:spChg>
        <pc:spChg chg="mod">
          <ac:chgData name="Pascal Grittmann" userId="614d0b414f38d8a2" providerId="LiveId" clId="{1F2A25AA-799B-42F6-B706-8350D6ACF6CB}" dt="2019-11-16T03:18:02.192" v="4334" actId="14100"/>
          <ac:spMkLst>
            <pc:docMk/>
            <pc:sldMk cId="3868731690" sldId="310"/>
            <ac:spMk id="14" creationId="{426ABBB2-3DB6-4F71-A544-62BCC1F3B44D}"/>
          </ac:spMkLst>
        </pc:spChg>
      </pc:sldChg>
      <pc:sldChg chg="delSp modSp delAnim modAnim">
        <pc:chgData name="Pascal Grittmann" userId="614d0b414f38d8a2" providerId="LiveId" clId="{1F2A25AA-799B-42F6-B706-8350D6ACF6CB}" dt="2019-11-14T05:13:01.574" v="3455" actId="20577"/>
        <pc:sldMkLst>
          <pc:docMk/>
          <pc:sldMk cId="441982650" sldId="311"/>
        </pc:sldMkLst>
        <pc:spChg chg="mod">
          <ac:chgData name="Pascal Grittmann" userId="614d0b414f38d8a2" providerId="LiveId" clId="{1F2A25AA-799B-42F6-B706-8350D6ACF6CB}" dt="2019-11-14T05:13:01.574" v="3455" actId="20577"/>
          <ac:spMkLst>
            <pc:docMk/>
            <pc:sldMk cId="441982650" sldId="311"/>
            <ac:spMk id="3" creationId="{2A2F0249-FF82-44B9-AFD6-FD503B2F4E08}"/>
          </ac:spMkLst>
        </pc:spChg>
        <pc:spChg chg="mod">
          <ac:chgData name="Pascal Grittmann" userId="614d0b414f38d8a2" providerId="LiveId" clId="{1F2A25AA-799B-42F6-B706-8350D6ACF6CB}" dt="2019-11-14T05:11:28.526" v="3443" actId="1076"/>
          <ac:spMkLst>
            <pc:docMk/>
            <pc:sldMk cId="441982650" sldId="311"/>
            <ac:spMk id="14" creationId="{0193CFA4-18BE-4C89-9A07-DFBA6887226E}"/>
          </ac:spMkLst>
        </pc:spChg>
        <pc:spChg chg="del">
          <ac:chgData name="Pascal Grittmann" userId="614d0b414f38d8a2" providerId="LiveId" clId="{1F2A25AA-799B-42F6-B706-8350D6ACF6CB}" dt="2019-11-14T05:11:21.042" v="3442" actId="478"/>
          <ac:spMkLst>
            <pc:docMk/>
            <pc:sldMk cId="441982650" sldId="311"/>
            <ac:spMk id="16" creationId="{2205C510-21F4-48C8-B526-1FB19BA15D72}"/>
          </ac:spMkLst>
        </pc:spChg>
        <pc:graphicFrameChg chg="mod">
          <ac:chgData name="Pascal Grittmann" userId="614d0b414f38d8a2" providerId="LiveId" clId="{1F2A25AA-799B-42F6-B706-8350D6ACF6CB}" dt="2019-11-14T05:11:28.526" v="3443" actId="1076"/>
          <ac:graphicFrameMkLst>
            <pc:docMk/>
            <pc:sldMk cId="441982650" sldId="311"/>
            <ac:graphicFrameMk id="11" creationId="{D665D1E0-C284-4695-A873-AB1675446CE2}"/>
          </ac:graphicFrameMkLst>
        </pc:graphicFrameChg>
        <pc:graphicFrameChg chg="del">
          <ac:chgData name="Pascal Grittmann" userId="614d0b414f38d8a2" providerId="LiveId" clId="{1F2A25AA-799B-42F6-B706-8350D6ACF6CB}" dt="2019-11-14T05:10:51.754" v="3438"/>
          <ac:graphicFrameMkLst>
            <pc:docMk/>
            <pc:sldMk cId="441982650" sldId="311"/>
            <ac:graphicFrameMk id="12" creationId="{9DCF9D19-D368-41CE-B862-499C81190744}"/>
          </ac:graphicFrameMkLst>
        </pc:graphicFrameChg>
        <pc:picChg chg="mod">
          <ac:chgData name="Pascal Grittmann" userId="614d0b414f38d8a2" providerId="LiveId" clId="{1F2A25AA-799B-42F6-B706-8350D6ACF6CB}" dt="2019-11-14T05:11:36.111" v="3444" actId="1076"/>
          <ac:picMkLst>
            <pc:docMk/>
            <pc:sldMk cId="441982650" sldId="311"/>
            <ac:picMk id="9" creationId="{8929B4FA-E086-4A51-B846-EA764620B968}"/>
          </ac:picMkLst>
        </pc:picChg>
      </pc:sldChg>
      <pc:sldChg chg="modSp">
        <pc:chgData name="Pascal Grittmann" userId="614d0b414f38d8a2" providerId="LiveId" clId="{1F2A25AA-799B-42F6-B706-8350D6ACF6CB}" dt="2019-11-11T12:58:15.702" v="220" actId="20577"/>
        <pc:sldMkLst>
          <pc:docMk/>
          <pc:sldMk cId="448414101" sldId="313"/>
        </pc:sldMkLst>
        <pc:spChg chg="mod">
          <ac:chgData name="Pascal Grittmann" userId="614d0b414f38d8a2" providerId="LiveId" clId="{1F2A25AA-799B-42F6-B706-8350D6ACF6CB}" dt="2019-11-11T12:58:15.702" v="220" actId="20577"/>
          <ac:spMkLst>
            <pc:docMk/>
            <pc:sldMk cId="448414101" sldId="313"/>
            <ac:spMk id="3" creationId="{FCA18F93-4736-4D53-BACF-D8300C186A39}"/>
          </ac:spMkLst>
        </pc:spChg>
      </pc:sldChg>
      <pc:sldChg chg="modSp">
        <pc:chgData name="Pascal Grittmann" userId="614d0b414f38d8a2" providerId="LiveId" clId="{1F2A25AA-799B-42F6-B706-8350D6ACF6CB}" dt="2019-11-11T12:53:08.272" v="199" actId="20577"/>
        <pc:sldMkLst>
          <pc:docMk/>
          <pc:sldMk cId="1984106430" sldId="314"/>
        </pc:sldMkLst>
        <pc:spChg chg="mod">
          <ac:chgData name="Pascal Grittmann" userId="614d0b414f38d8a2" providerId="LiveId" clId="{1F2A25AA-799B-42F6-B706-8350D6ACF6CB}" dt="2019-11-11T12:53:08.272" v="199" actId="20577"/>
          <ac:spMkLst>
            <pc:docMk/>
            <pc:sldMk cId="1984106430" sldId="314"/>
            <ac:spMk id="11" creationId="{1A86A41A-6C24-4BA5-B443-C722369DB98A}"/>
          </ac:spMkLst>
        </pc:spChg>
        <pc:spChg chg="mod">
          <ac:chgData name="Pascal Grittmann" userId="614d0b414f38d8a2" providerId="LiveId" clId="{1F2A25AA-799B-42F6-B706-8350D6ACF6CB}" dt="2019-11-11T12:52:52.602" v="176" actId="1037"/>
          <ac:spMkLst>
            <pc:docMk/>
            <pc:sldMk cId="1984106430" sldId="314"/>
            <ac:spMk id="16" creationId="{9E818A3C-D3BF-440E-919F-DFEFDDEF9834}"/>
          </ac:spMkLst>
        </pc:spChg>
        <pc:spChg chg="mod">
          <ac:chgData name="Pascal Grittmann" userId="614d0b414f38d8a2" providerId="LiveId" clId="{1F2A25AA-799B-42F6-B706-8350D6ACF6CB}" dt="2019-11-11T12:52:40.912" v="163" actId="20577"/>
          <ac:spMkLst>
            <pc:docMk/>
            <pc:sldMk cId="1984106430" sldId="314"/>
            <ac:spMk id="17" creationId="{5B07E691-4D3E-4580-A097-8C232C65DE3A}"/>
          </ac:spMkLst>
        </pc:spChg>
        <pc:picChg chg="mod">
          <ac:chgData name="Pascal Grittmann" userId="614d0b414f38d8a2" providerId="LiveId" clId="{1F2A25AA-799B-42F6-B706-8350D6ACF6CB}" dt="2019-11-11T12:52:58.142" v="186" actId="1038"/>
          <ac:picMkLst>
            <pc:docMk/>
            <pc:sldMk cId="1984106430" sldId="314"/>
            <ac:picMk id="9" creationId="{F1002998-F57B-46B1-92FF-BE965F32CA5F}"/>
          </ac:picMkLst>
        </pc:picChg>
        <pc:picChg chg="mod">
          <ac:chgData name="Pascal Grittmann" userId="614d0b414f38d8a2" providerId="LiveId" clId="{1F2A25AA-799B-42F6-B706-8350D6ACF6CB}" dt="2019-11-11T12:52:52.602" v="176" actId="1037"/>
          <ac:picMkLst>
            <pc:docMk/>
            <pc:sldMk cId="1984106430" sldId="314"/>
            <ac:picMk id="13" creationId="{9FE78FE0-159A-4C6F-8FA5-3409586F9C78}"/>
          </ac:picMkLst>
        </pc:picChg>
      </pc:sldChg>
      <pc:sldChg chg="delSp modSp">
        <pc:chgData name="Pascal Grittmann" userId="614d0b414f38d8a2" providerId="LiveId" clId="{1F2A25AA-799B-42F6-B706-8350D6ACF6CB}" dt="2019-11-16T02:59:14.715" v="4283" actId="20577"/>
        <pc:sldMkLst>
          <pc:docMk/>
          <pc:sldMk cId="3198521614" sldId="315"/>
        </pc:sldMkLst>
        <pc:spChg chg="mod">
          <ac:chgData name="Pascal Grittmann" userId="614d0b414f38d8a2" providerId="LiveId" clId="{1F2A25AA-799B-42F6-B706-8350D6ACF6CB}" dt="2019-11-16T02:59:14.715" v="4283" actId="20577"/>
          <ac:spMkLst>
            <pc:docMk/>
            <pc:sldMk cId="3198521614" sldId="315"/>
            <ac:spMk id="2" creationId="{8B408E5F-E990-4F8F-B90F-F24C36B5E7E6}"/>
          </ac:spMkLst>
        </pc:spChg>
        <pc:spChg chg="del">
          <ac:chgData name="Pascal Grittmann" userId="614d0b414f38d8a2" providerId="LiveId" clId="{1F2A25AA-799B-42F6-B706-8350D6ACF6CB}" dt="2019-11-14T00:24:58.643" v="422"/>
          <ac:spMkLst>
            <pc:docMk/>
            <pc:sldMk cId="3198521614" sldId="315"/>
            <ac:spMk id="3" creationId="{C7866B5A-CD2E-4CD3-A585-C47A6B0FE077}"/>
          </ac:spMkLst>
        </pc:spChg>
      </pc:sldChg>
      <pc:sldChg chg="modSp modAnim">
        <pc:chgData name="Pascal Grittmann" userId="614d0b414f38d8a2" providerId="LiveId" clId="{1F2A25AA-799B-42F6-B706-8350D6ACF6CB}" dt="2019-11-14T03:53:56.173" v="2470" actId="20577"/>
        <pc:sldMkLst>
          <pc:docMk/>
          <pc:sldMk cId="2348047176" sldId="454"/>
        </pc:sldMkLst>
        <pc:spChg chg="mod">
          <ac:chgData name="Pascal Grittmann" userId="614d0b414f38d8a2" providerId="LiveId" clId="{1F2A25AA-799B-42F6-B706-8350D6ACF6CB}" dt="2019-11-14T03:53:56.173" v="2470" actId="20577"/>
          <ac:spMkLst>
            <pc:docMk/>
            <pc:sldMk cId="2348047176" sldId="454"/>
            <ac:spMk id="3" creationId="{2A70CD83-8491-46F1-AAEB-5549BA95A635}"/>
          </ac:spMkLst>
        </pc:spChg>
        <pc:spChg chg="mod">
          <ac:chgData name="Pascal Grittmann" userId="614d0b414f38d8a2" providerId="LiveId" clId="{1F2A25AA-799B-42F6-B706-8350D6ACF6CB}" dt="2019-11-14T03:21:13.691" v="2040" actId="1076"/>
          <ac:spMkLst>
            <pc:docMk/>
            <pc:sldMk cId="2348047176" sldId="454"/>
            <ac:spMk id="7" creationId="{E3359DFA-09EE-4A63-A53B-4C4FC8491571}"/>
          </ac:spMkLst>
        </pc:spChg>
        <pc:spChg chg="mod">
          <ac:chgData name="Pascal Grittmann" userId="614d0b414f38d8a2" providerId="LiveId" clId="{1F2A25AA-799B-42F6-B706-8350D6ACF6CB}" dt="2019-11-14T03:21:17.862" v="2041" actId="1076"/>
          <ac:spMkLst>
            <pc:docMk/>
            <pc:sldMk cId="2348047176" sldId="454"/>
            <ac:spMk id="8" creationId="{B7BC088D-6681-4AB4-95AF-A119085E02A1}"/>
          </ac:spMkLst>
        </pc:spChg>
      </pc:sldChg>
      <pc:sldChg chg="del">
        <pc:chgData name="Pascal Grittmann" userId="614d0b414f38d8a2" providerId="LiveId" clId="{1F2A25AA-799B-42F6-B706-8350D6ACF6CB}" dt="2019-11-14T00:36:25.886" v="463" actId="2696"/>
        <pc:sldMkLst>
          <pc:docMk/>
          <pc:sldMk cId="3176938018" sldId="459"/>
        </pc:sldMkLst>
      </pc:sldChg>
      <pc:sldChg chg="ord">
        <pc:chgData name="Pascal Grittmann" userId="614d0b414f38d8a2" providerId="LiveId" clId="{1F2A25AA-799B-42F6-B706-8350D6ACF6CB}" dt="2019-11-14T03:22:37.564" v="2211"/>
        <pc:sldMkLst>
          <pc:docMk/>
          <pc:sldMk cId="791357981" sldId="460"/>
        </pc:sldMkLst>
      </pc:sldChg>
      <pc:sldChg chg="modSp ord modAnim">
        <pc:chgData name="Pascal Grittmann" userId="614d0b414f38d8a2" providerId="LiveId" clId="{1F2A25AA-799B-42F6-B706-8350D6ACF6CB}" dt="2019-11-14T05:47:10.227" v="3987" actId="1076"/>
        <pc:sldMkLst>
          <pc:docMk/>
          <pc:sldMk cId="3659981511" sldId="461"/>
        </pc:sldMkLst>
        <pc:spChg chg="mod">
          <ac:chgData name="Pascal Grittmann" userId="614d0b414f38d8a2" providerId="LiveId" clId="{1F2A25AA-799B-42F6-B706-8350D6ACF6CB}" dt="2019-11-14T03:54:46.926" v="2501" actId="20577"/>
          <ac:spMkLst>
            <pc:docMk/>
            <pc:sldMk cId="3659981511" sldId="461"/>
            <ac:spMk id="2" creationId="{95546415-0F92-4315-9AB8-F3879EE9A46A}"/>
          </ac:spMkLst>
        </pc:spChg>
        <pc:spChg chg="mod">
          <ac:chgData name="Pascal Grittmann" userId="614d0b414f38d8a2" providerId="LiveId" clId="{1F2A25AA-799B-42F6-B706-8350D6ACF6CB}" dt="2019-11-14T05:46:32.994" v="3986" actId="20577"/>
          <ac:spMkLst>
            <pc:docMk/>
            <pc:sldMk cId="3659981511" sldId="461"/>
            <ac:spMk id="3" creationId="{A623438A-2C8F-40AD-84D6-5C1F1BFDDCE9}"/>
          </ac:spMkLst>
        </pc:spChg>
        <pc:spChg chg="mod">
          <ac:chgData name="Pascal Grittmann" userId="614d0b414f38d8a2" providerId="LiveId" clId="{1F2A25AA-799B-42F6-B706-8350D6ACF6CB}" dt="2019-11-14T03:03:32.490" v="1660" actId="1582"/>
          <ac:spMkLst>
            <pc:docMk/>
            <pc:sldMk cId="3659981511" sldId="461"/>
            <ac:spMk id="25" creationId="{2EDF678A-6225-4095-BCAF-04805F35AB25}"/>
          </ac:spMkLst>
        </pc:spChg>
        <pc:grpChg chg="mod">
          <ac:chgData name="Pascal Grittmann" userId="614d0b414f38d8a2" providerId="LiveId" clId="{1F2A25AA-799B-42F6-B706-8350D6ACF6CB}" dt="2019-11-14T05:47:10.227" v="3987" actId="1076"/>
          <ac:grpSpMkLst>
            <pc:docMk/>
            <pc:sldMk cId="3659981511" sldId="461"/>
            <ac:grpSpMk id="28" creationId="{C1F0E405-9807-450B-A625-1E2A98597238}"/>
          </ac:grpSpMkLst>
        </pc:grpChg>
      </pc:sldChg>
      <pc:sldChg chg="modSp">
        <pc:chgData name="Pascal Grittmann" userId="614d0b414f38d8a2" providerId="LiveId" clId="{1F2A25AA-799B-42F6-B706-8350D6ACF6CB}" dt="2019-11-14T05:36:51.117" v="3782" actId="403"/>
        <pc:sldMkLst>
          <pc:docMk/>
          <pc:sldMk cId="3422608373" sldId="463"/>
        </pc:sldMkLst>
        <pc:spChg chg="mod">
          <ac:chgData name="Pascal Grittmann" userId="614d0b414f38d8a2" providerId="LiveId" clId="{1F2A25AA-799B-42F6-B706-8350D6ACF6CB}" dt="2019-11-14T05:36:51.117" v="3782" actId="403"/>
          <ac:spMkLst>
            <pc:docMk/>
            <pc:sldMk cId="3422608373" sldId="463"/>
            <ac:spMk id="64" creationId="{2C87BA36-57E6-479E-859D-D7B09740F290}"/>
          </ac:spMkLst>
        </pc:spChg>
      </pc:sldChg>
      <pc:sldChg chg="ord modTransition">
        <pc:chgData name="Pascal Grittmann" userId="614d0b414f38d8a2" providerId="LiveId" clId="{1F2A25AA-799B-42F6-B706-8350D6ACF6CB}" dt="2019-11-14T00:36:45.422" v="466"/>
        <pc:sldMkLst>
          <pc:docMk/>
          <pc:sldMk cId="478894768" sldId="464"/>
        </pc:sldMkLst>
      </pc:sldChg>
      <pc:sldChg chg="ord modTransition">
        <pc:chgData name="Pascal Grittmann" userId="614d0b414f38d8a2" providerId="LiveId" clId="{1F2A25AA-799B-42F6-B706-8350D6ACF6CB}" dt="2019-11-14T00:36:45.422" v="466"/>
        <pc:sldMkLst>
          <pc:docMk/>
          <pc:sldMk cId="1437932782" sldId="465"/>
        </pc:sldMkLst>
      </pc:sldChg>
      <pc:sldChg chg="addSp delSp modSp delAnim modAnim">
        <pc:chgData name="Pascal Grittmann" userId="614d0b414f38d8a2" providerId="LiveId" clId="{1F2A25AA-799B-42F6-B706-8350D6ACF6CB}" dt="2019-11-14T04:28:38.405" v="2982" actId="1035"/>
        <pc:sldMkLst>
          <pc:docMk/>
          <pc:sldMk cId="1065543155" sldId="466"/>
        </pc:sldMkLst>
        <pc:spChg chg="mod topLvl">
          <ac:chgData name="Pascal Grittmann" userId="614d0b414f38d8a2" providerId="LiveId" clId="{1F2A25AA-799B-42F6-B706-8350D6ACF6CB}" dt="2019-11-14T04:28:27.585" v="2967" actId="165"/>
          <ac:spMkLst>
            <pc:docMk/>
            <pc:sldMk cId="1065543155" sldId="466"/>
            <ac:spMk id="4" creationId="{1A668846-2D9E-426C-ABB4-8503D454A084}"/>
          </ac:spMkLst>
        </pc:spChg>
        <pc:spChg chg="mod topLvl">
          <ac:chgData name="Pascal Grittmann" userId="614d0b414f38d8a2" providerId="LiveId" clId="{1F2A25AA-799B-42F6-B706-8350D6ACF6CB}" dt="2019-11-14T04:28:38.405" v="2982" actId="1035"/>
          <ac:spMkLst>
            <pc:docMk/>
            <pc:sldMk cId="1065543155" sldId="466"/>
            <ac:spMk id="5" creationId="{C91890D1-CED9-4B80-ADEC-A6ABEF25C682}"/>
          </ac:spMkLst>
        </pc:spChg>
        <pc:spChg chg="mod topLvl">
          <ac:chgData name="Pascal Grittmann" userId="614d0b414f38d8a2" providerId="LiveId" clId="{1F2A25AA-799B-42F6-B706-8350D6ACF6CB}" dt="2019-11-14T04:28:38.405" v="2982" actId="1035"/>
          <ac:spMkLst>
            <pc:docMk/>
            <pc:sldMk cId="1065543155" sldId="466"/>
            <ac:spMk id="10" creationId="{FC152CAB-0F24-420A-BFFE-FC11F87E3FE4}"/>
          </ac:spMkLst>
        </pc:spChg>
        <pc:spChg chg="mod topLvl">
          <ac:chgData name="Pascal Grittmann" userId="614d0b414f38d8a2" providerId="LiveId" clId="{1F2A25AA-799B-42F6-B706-8350D6ACF6CB}" dt="2019-11-14T04:28:27.585" v="2967" actId="165"/>
          <ac:spMkLst>
            <pc:docMk/>
            <pc:sldMk cId="1065543155" sldId="466"/>
            <ac:spMk id="12" creationId="{36B6B35F-F2B3-4BF8-8261-B696250D26E5}"/>
          </ac:spMkLst>
        </pc:spChg>
        <pc:spChg chg="add mod">
          <ac:chgData name="Pascal Grittmann" userId="614d0b414f38d8a2" providerId="LiveId" clId="{1F2A25AA-799B-42F6-B706-8350D6ACF6CB}" dt="2019-11-14T04:27:41.275" v="2946" actId="208"/>
          <ac:spMkLst>
            <pc:docMk/>
            <pc:sldMk cId="1065543155" sldId="466"/>
            <ac:spMk id="18" creationId="{52CA2088-5775-4F51-A515-366528F04F2D}"/>
          </ac:spMkLst>
        </pc:spChg>
        <pc:spChg chg="add mod">
          <ac:chgData name="Pascal Grittmann" userId="614d0b414f38d8a2" providerId="LiveId" clId="{1F2A25AA-799B-42F6-B706-8350D6ACF6CB}" dt="2019-11-14T04:27:50.802" v="2949" actId="1037"/>
          <ac:spMkLst>
            <pc:docMk/>
            <pc:sldMk cId="1065543155" sldId="466"/>
            <ac:spMk id="20" creationId="{C154C9C0-2222-4769-9CA8-6E711A00605B}"/>
          </ac:spMkLst>
        </pc:spChg>
        <pc:spChg chg="add mod">
          <ac:chgData name="Pascal Grittmann" userId="614d0b414f38d8a2" providerId="LiveId" clId="{1F2A25AA-799B-42F6-B706-8350D6ACF6CB}" dt="2019-11-14T04:28:38.405" v="2982" actId="1035"/>
          <ac:spMkLst>
            <pc:docMk/>
            <pc:sldMk cId="1065543155" sldId="466"/>
            <ac:spMk id="21" creationId="{6FE7AA5B-A369-410E-94DF-E51842C90F50}"/>
          </ac:spMkLst>
        </pc:spChg>
        <pc:spChg chg="add mod">
          <ac:chgData name="Pascal Grittmann" userId="614d0b414f38d8a2" providerId="LiveId" clId="{1F2A25AA-799B-42F6-B706-8350D6ACF6CB}" dt="2019-11-14T04:28:38.405" v="2982" actId="1035"/>
          <ac:spMkLst>
            <pc:docMk/>
            <pc:sldMk cId="1065543155" sldId="466"/>
            <ac:spMk id="22" creationId="{4832F941-ACE0-42C4-A4FD-4016518CF644}"/>
          </ac:spMkLst>
        </pc:spChg>
        <pc:grpChg chg="del">
          <ac:chgData name="Pascal Grittmann" userId="614d0b414f38d8a2" providerId="LiveId" clId="{1F2A25AA-799B-42F6-B706-8350D6ACF6CB}" dt="2019-11-14T04:28:27.585" v="2967" actId="165"/>
          <ac:grpSpMkLst>
            <pc:docMk/>
            <pc:sldMk cId="1065543155" sldId="466"/>
            <ac:grpSpMk id="14" creationId="{2667E518-D172-470C-8B94-E9FDF8193369}"/>
          </ac:grpSpMkLst>
        </pc:grpChg>
        <pc:grpChg chg="del mod">
          <ac:chgData name="Pascal Grittmann" userId="614d0b414f38d8a2" providerId="LiveId" clId="{1F2A25AA-799B-42F6-B706-8350D6ACF6CB}" dt="2019-11-14T04:28:27.585" v="2967" actId="165"/>
          <ac:grpSpMkLst>
            <pc:docMk/>
            <pc:sldMk cId="1065543155" sldId="466"/>
            <ac:grpSpMk id="15" creationId="{E702745F-DC76-4026-AC45-856F142D2413}"/>
          </ac:grpSpMkLst>
        </pc:grpChg>
        <pc:graphicFrameChg chg="del">
          <ac:chgData name="Pascal Grittmann" userId="614d0b414f38d8a2" providerId="LiveId" clId="{1F2A25AA-799B-42F6-B706-8350D6ACF6CB}" dt="2019-11-11T12:58:56.979" v="221" actId="478"/>
          <ac:graphicFrameMkLst>
            <pc:docMk/>
            <pc:sldMk cId="1065543155" sldId="466"/>
            <ac:graphicFrameMk id="17" creationId="{29303E98-C675-4C1E-B73C-B78BFAAE3078}"/>
          </ac:graphicFrameMkLst>
        </pc:graphicFrameChg>
        <pc:picChg chg="mod topLvl">
          <ac:chgData name="Pascal Grittmann" userId="614d0b414f38d8a2" providerId="LiveId" clId="{1F2A25AA-799B-42F6-B706-8350D6ACF6CB}" dt="2019-11-14T04:28:27.585" v="2967" actId="165"/>
          <ac:picMkLst>
            <pc:docMk/>
            <pc:sldMk cId="1065543155" sldId="466"/>
            <ac:picMk id="9" creationId="{D2CA5C4A-E2F1-42C2-ACE0-48D54D4541A6}"/>
          </ac:picMkLst>
        </pc:picChg>
        <pc:picChg chg="mod topLvl">
          <ac:chgData name="Pascal Grittmann" userId="614d0b414f38d8a2" providerId="LiveId" clId="{1F2A25AA-799B-42F6-B706-8350D6ACF6CB}" dt="2019-11-14T04:28:27.585" v="2967" actId="165"/>
          <ac:picMkLst>
            <pc:docMk/>
            <pc:sldMk cId="1065543155" sldId="466"/>
            <ac:picMk id="11" creationId="{8E82C8FB-8605-46E1-A930-E23391203DC9}"/>
          </ac:picMkLst>
        </pc:picChg>
        <pc:picChg chg="add mod">
          <ac:chgData name="Pascal Grittmann" userId="614d0b414f38d8a2" providerId="LiveId" clId="{1F2A25AA-799B-42F6-B706-8350D6ACF6CB}" dt="2019-11-11T12:59:02.945" v="223" actId="1076"/>
          <ac:picMkLst>
            <pc:docMk/>
            <pc:sldMk cId="1065543155" sldId="466"/>
            <ac:picMk id="19" creationId="{7508356D-F22B-4B2F-9E19-33302D6E8B12}"/>
          </ac:picMkLst>
        </pc:picChg>
      </pc:sldChg>
      <pc:sldChg chg="modSp">
        <pc:chgData name="Pascal Grittmann" userId="614d0b414f38d8a2" providerId="LiveId" clId="{1F2A25AA-799B-42F6-B706-8350D6ACF6CB}" dt="2019-11-11T12:49:35.923" v="65" actId="114"/>
        <pc:sldMkLst>
          <pc:docMk/>
          <pc:sldMk cId="3133829859" sldId="470"/>
        </pc:sldMkLst>
        <pc:spChg chg="mod">
          <ac:chgData name="Pascal Grittmann" userId="614d0b414f38d8a2" providerId="LiveId" clId="{1F2A25AA-799B-42F6-B706-8350D6ACF6CB}" dt="2019-11-11T12:49:35.923" v="65" actId="114"/>
          <ac:spMkLst>
            <pc:docMk/>
            <pc:sldMk cId="3133829859" sldId="470"/>
            <ac:spMk id="4" creationId="{404F4E6A-7AAC-42A0-B9EC-4676D269F55A}"/>
          </ac:spMkLst>
        </pc:spChg>
      </pc:sldChg>
      <pc:sldChg chg="modSp">
        <pc:chgData name="Pascal Grittmann" userId="614d0b414f38d8a2" providerId="LiveId" clId="{1F2A25AA-799B-42F6-B706-8350D6ACF6CB}" dt="2019-11-11T12:49:51.688" v="67" actId="114"/>
        <pc:sldMkLst>
          <pc:docMk/>
          <pc:sldMk cId="553354557" sldId="471"/>
        </pc:sldMkLst>
        <pc:spChg chg="mod">
          <ac:chgData name="Pascal Grittmann" userId="614d0b414f38d8a2" providerId="LiveId" clId="{1F2A25AA-799B-42F6-B706-8350D6ACF6CB}" dt="2019-11-11T12:49:51.688" v="67" actId="114"/>
          <ac:spMkLst>
            <pc:docMk/>
            <pc:sldMk cId="553354557" sldId="471"/>
            <ac:spMk id="4" creationId="{404F4E6A-7AAC-42A0-B9EC-4676D269F55A}"/>
          </ac:spMkLst>
        </pc:spChg>
      </pc:sldChg>
      <pc:sldChg chg="modSp">
        <pc:chgData name="Pascal Grittmann" userId="614d0b414f38d8a2" providerId="LiveId" clId="{1F2A25AA-799B-42F6-B706-8350D6ACF6CB}" dt="2019-11-11T12:51:21.098" v="124" actId="20577"/>
        <pc:sldMkLst>
          <pc:docMk/>
          <pc:sldMk cId="4188278466" sldId="472"/>
        </pc:sldMkLst>
        <pc:spChg chg="mod">
          <ac:chgData name="Pascal Grittmann" userId="614d0b414f38d8a2" providerId="LiveId" clId="{1F2A25AA-799B-42F6-B706-8350D6ACF6CB}" dt="2019-11-11T12:51:08.092" v="109" actId="20577"/>
          <ac:spMkLst>
            <pc:docMk/>
            <pc:sldMk cId="4188278466" sldId="472"/>
            <ac:spMk id="2" creationId="{680E7649-BB59-4107-85BC-E02DC050187A}"/>
          </ac:spMkLst>
        </pc:spChg>
        <pc:spChg chg="mod">
          <ac:chgData name="Pascal Grittmann" userId="614d0b414f38d8a2" providerId="LiveId" clId="{1F2A25AA-799B-42F6-B706-8350D6ACF6CB}" dt="2019-11-11T12:51:21.098" v="124" actId="20577"/>
          <ac:spMkLst>
            <pc:docMk/>
            <pc:sldMk cId="4188278466" sldId="472"/>
            <ac:spMk id="12" creationId="{9EEFA838-0BB4-4F5A-89AB-844DD2ECBA19}"/>
          </ac:spMkLst>
        </pc:spChg>
        <pc:picChg chg="mod">
          <ac:chgData name="Pascal Grittmann" userId="614d0b414f38d8a2" providerId="LiveId" clId="{1F2A25AA-799B-42F6-B706-8350D6ACF6CB}" dt="2019-11-11T12:50:47.937" v="88" actId="1038"/>
          <ac:picMkLst>
            <pc:docMk/>
            <pc:sldMk cId="4188278466" sldId="472"/>
            <ac:picMk id="10" creationId="{3A5EFA82-8905-4149-A19D-3DFF6B8610B9}"/>
          </ac:picMkLst>
        </pc:picChg>
      </pc:sldChg>
      <pc:sldChg chg="del">
        <pc:chgData name="Pascal Grittmann" userId="614d0b414f38d8a2" providerId="LiveId" clId="{1F2A25AA-799B-42F6-B706-8350D6ACF6CB}" dt="2019-11-14T00:37:16.883" v="467" actId="2696"/>
        <pc:sldMkLst>
          <pc:docMk/>
          <pc:sldMk cId="1259441333" sldId="476"/>
        </pc:sldMkLst>
      </pc:sldChg>
      <pc:sldChg chg="modSp">
        <pc:chgData name="Pascal Grittmann" userId="614d0b414f38d8a2" providerId="LiveId" clId="{1F2A25AA-799B-42F6-B706-8350D6ACF6CB}" dt="2019-11-14T05:36:41.737" v="3781" actId="403"/>
        <pc:sldMkLst>
          <pc:docMk/>
          <pc:sldMk cId="3684484636" sldId="482"/>
        </pc:sldMkLst>
        <pc:spChg chg="mod">
          <ac:chgData name="Pascal Grittmann" userId="614d0b414f38d8a2" providerId="LiveId" clId="{1F2A25AA-799B-42F6-B706-8350D6ACF6CB}" dt="2019-11-14T05:36:41.737" v="3781" actId="403"/>
          <ac:spMkLst>
            <pc:docMk/>
            <pc:sldMk cId="3684484636" sldId="482"/>
            <ac:spMk id="25" creationId="{B074EB88-C158-4075-9BC5-1A979679147F}"/>
          </ac:spMkLst>
        </pc:spChg>
        <pc:spChg chg="mod">
          <ac:chgData name="Pascal Grittmann" userId="614d0b414f38d8a2" providerId="LiveId" clId="{1F2A25AA-799B-42F6-B706-8350D6ACF6CB}" dt="2019-11-14T05:36:41.737" v="3781" actId="403"/>
          <ac:spMkLst>
            <pc:docMk/>
            <pc:sldMk cId="3684484636" sldId="482"/>
            <ac:spMk id="64" creationId="{2C87BA36-57E6-479E-859D-D7B09740F290}"/>
          </ac:spMkLst>
        </pc:spChg>
      </pc:sldChg>
      <pc:sldChg chg="delSp">
        <pc:chgData name="Pascal Grittmann" userId="614d0b414f38d8a2" providerId="LiveId" clId="{1F2A25AA-799B-42F6-B706-8350D6ACF6CB}" dt="2019-11-14T04:47:54.651" v="2994" actId="478"/>
        <pc:sldMkLst>
          <pc:docMk/>
          <pc:sldMk cId="3412770538" sldId="489"/>
        </pc:sldMkLst>
        <pc:spChg chg="del">
          <ac:chgData name="Pascal Grittmann" userId="614d0b414f38d8a2" providerId="LiveId" clId="{1F2A25AA-799B-42F6-B706-8350D6ACF6CB}" dt="2019-11-14T04:47:54.651" v="2994" actId="478"/>
          <ac:spMkLst>
            <pc:docMk/>
            <pc:sldMk cId="3412770538" sldId="489"/>
            <ac:spMk id="11" creationId="{1A86A41A-6C24-4BA5-B443-C722369DB98A}"/>
          </ac:spMkLst>
        </pc:spChg>
        <pc:spChg chg="del">
          <ac:chgData name="Pascal Grittmann" userId="614d0b414f38d8a2" providerId="LiveId" clId="{1F2A25AA-799B-42F6-B706-8350D6ACF6CB}" dt="2019-11-14T04:47:54.651" v="2994" actId="478"/>
          <ac:spMkLst>
            <pc:docMk/>
            <pc:sldMk cId="3412770538" sldId="489"/>
            <ac:spMk id="17" creationId="{5B07E691-4D3E-4580-A097-8C232C65DE3A}"/>
          </ac:spMkLst>
        </pc:spChg>
      </pc:sldChg>
      <pc:sldChg chg="addSp delSp del">
        <pc:chgData name="Pascal Grittmann" userId="614d0b414f38d8a2" providerId="LiveId" clId="{1F2A25AA-799B-42F6-B706-8350D6ACF6CB}" dt="2019-11-14T04:47:26.140" v="2992" actId="2696"/>
        <pc:sldMkLst>
          <pc:docMk/>
          <pc:sldMk cId="591927541" sldId="490"/>
        </pc:sldMkLst>
        <pc:picChg chg="del">
          <ac:chgData name="Pascal Grittmann" userId="614d0b414f38d8a2" providerId="LiveId" clId="{1F2A25AA-799B-42F6-B706-8350D6ACF6CB}" dt="2019-11-14T04:46:22.109" v="2983" actId="478"/>
          <ac:picMkLst>
            <pc:docMk/>
            <pc:sldMk cId="591927541" sldId="490"/>
            <ac:picMk id="5" creationId="{BEF8613C-73AF-4E9C-8E9C-05AABD652118}"/>
          </ac:picMkLst>
        </pc:picChg>
        <pc:picChg chg="del">
          <ac:chgData name="Pascal Grittmann" userId="614d0b414f38d8a2" providerId="LiveId" clId="{1F2A25AA-799B-42F6-B706-8350D6ACF6CB}" dt="2019-11-14T04:46:23.873" v="2984" actId="478"/>
          <ac:picMkLst>
            <pc:docMk/>
            <pc:sldMk cId="591927541" sldId="490"/>
            <ac:picMk id="7" creationId="{364A6383-8AA1-4896-B40F-BFDAD32AD4EA}"/>
          </ac:picMkLst>
        </pc:picChg>
        <pc:picChg chg="add">
          <ac:chgData name="Pascal Grittmann" userId="614d0b414f38d8a2" providerId="LiveId" clId="{1F2A25AA-799B-42F6-B706-8350D6ACF6CB}" dt="2019-11-14T04:46:24.289" v="2985"/>
          <ac:picMkLst>
            <pc:docMk/>
            <pc:sldMk cId="591927541" sldId="490"/>
            <ac:picMk id="10" creationId="{7634D68E-D86D-49E7-9E82-0BB8F46DD72A}"/>
          </ac:picMkLst>
        </pc:picChg>
        <pc:picChg chg="add">
          <ac:chgData name="Pascal Grittmann" userId="614d0b414f38d8a2" providerId="LiveId" clId="{1F2A25AA-799B-42F6-B706-8350D6ACF6CB}" dt="2019-11-14T04:46:24.289" v="2985"/>
          <ac:picMkLst>
            <pc:docMk/>
            <pc:sldMk cId="591927541" sldId="490"/>
            <ac:picMk id="11" creationId="{4CDF97DF-5E2D-41E4-9EF8-D97C7AF02983}"/>
          </ac:picMkLst>
        </pc:picChg>
      </pc:sldChg>
      <pc:sldChg chg="addSp delSp modSp modTransition">
        <pc:chgData name="Pascal Grittmann" userId="614d0b414f38d8a2" providerId="LiveId" clId="{1F2A25AA-799B-42F6-B706-8350D6ACF6CB}" dt="2019-11-14T04:47:31.074" v="2993"/>
        <pc:sldMkLst>
          <pc:docMk/>
          <pc:sldMk cId="2495462123" sldId="491"/>
        </pc:sldMkLst>
        <pc:spChg chg="mod">
          <ac:chgData name="Pascal Grittmann" userId="614d0b414f38d8a2" providerId="LiveId" clId="{1F2A25AA-799B-42F6-B706-8350D6ACF6CB}" dt="2019-11-14T04:46:45.615" v="2991" actId="1076"/>
          <ac:spMkLst>
            <pc:docMk/>
            <pc:sldMk cId="2495462123" sldId="491"/>
            <ac:spMk id="19" creationId="{C0AC8D86-68A8-4578-92A1-575C65CD692C}"/>
          </ac:spMkLst>
        </pc:spChg>
        <pc:picChg chg="del">
          <ac:chgData name="Pascal Grittmann" userId="614d0b414f38d8a2" providerId="LiveId" clId="{1F2A25AA-799B-42F6-B706-8350D6ACF6CB}" dt="2019-11-14T04:46:29.047" v="2986" actId="478"/>
          <ac:picMkLst>
            <pc:docMk/>
            <pc:sldMk cId="2495462123" sldId="491"/>
            <ac:picMk id="5" creationId="{BEF8613C-73AF-4E9C-8E9C-05AABD652118}"/>
          </ac:picMkLst>
        </pc:picChg>
        <pc:picChg chg="del">
          <ac:chgData name="Pascal Grittmann" userId="614d0b414f38d8a2" providerId="LiveId" clId="{1F2A25AA-799B-42F6-B706-8350D6ACF6CB}" dt="2019-11-14T04:46:30.728" v="2987" actId="478"/>
          <ac:picMkLst>
            <pc:docMk/>
            <pc:sldMk cId="2495462123" sldId="491"/>
            <ac:picMk id="7" creationId="{364A6383-8AA1-4896-B40F-BFDAD32AD4EA}"/>
          </ac:picMkLst>
        </pc:picChg>
        <pc:picChg chg="add mod">
          <ac:chgData name="Pascal Grittmann" userId="614d0b414f38d8a2" providerId="LiveId" clId="{1F2A25AA-799B-42F6-B706-8350D6ACF6CB}" dt="2019-11-14T04:46:36.690" v="2989" actId="1076"/>
          <ac:picMkLst>
            <pc:docMk/>
            <pc:sldMk cId="2495462123" sldId="491"/>
            <ac:picMk id="12" creationId="{9BCB1B53-AE9E-43D4-8B9B-B956A6AD478F}"/>
          </ac:picMkLst>
        </pc:picChg>
        <pc:picChg chg="add">
          <ac:chgData name="Pascal Grittmann" userId="614d0b414f38d8a2" providerId="LiveId" clId="{1F2A25AA-799B-42F6-B706-8350D6ACF6CB}" dt="2019-11-14T04:46:31.154" v="2988"/>
          <ac:picMkLst>
            <pc:docMk/>
            <pc:sldMk cId="2495462123" sldId="491"/>
            <ac:picMk id="13" creationId="{B2A31721-4468-49B9-B94E-BA0A65C4EA5F}"/>
          </ac:picMkLst>
        </pc:picChg>
      </pc:sldChg>
      <pc:sldChg chg="ord modTransition">
        <pc:chgData name="Pascal Grittmann" userId="614d0b414f38d8a2" providerId="LiveId" clId="{1F2A25AA-799B-42F6-B706-8350D6ACF6CB}" dt="2019-11-14T00:36:45.422" v="466"/>
        <pc:sldMkLst>
          <pc:docMk/>
          <pc:sldMk cId="317794800" sldId="493"/>
        </pc:sldMkLst>
      </pc:sldChg>
      <pc:sldChg chg="modSp ord modAnim">
        <pc:chgData name="Pascal Grittmann" userId="614d0b414f38d8a2" providerId="LiveId" clId="{1F2A25AA-799B-42F6-B706-8350D6ACF6CB}" dt="2019-11-14T06:25:50.348" v="4220"/>
        <pc:sldMkLst>
          <pc:docMk/>
          <pc:sldMk cId="3984531789" sldId="494"/>
        </pc:sldMkLst>
        <pc:spChg chg="mod">
          <ac:chgData name="Pascal Grittmann" userId="614d0b414f38d8a2" providerId="LiveId" clId="{1F2A25AA-799B-42F6-B706-8350D6ACF6CB}" dt="2019-11-14T04:10:37.614" v="2598" actId="20577"/>
          <ac:spMkLst>
            <pc:docMk/>
            <pc:sldMk cId="3984531789" sldId="494"/>
            <ac:spMk id="3" creationId="{169903CB-C8D8-4406-A821-E46EDF75D804}"/>
          </ac:spMkLst>
        </pc:spChg>
        <pc:spChg chg="mod">
          <ac:chgData name="Pascal Grittmann" userId="614d0b414f38d8a2" providerId="LiveId" clId="{1F2A25AA-799B-42F6-B706-8350D6ACF6CB}" dt="2019-11-14T04:11:45.810" v="2609" actId="20577"/>
          <ac:spMkLst>
            <pc:docMk/>
            <pc:sldMk cId="3984531789" sldId="494"/>
            <ac:spMk id="4" creationId="{CC169147-3403-4F72-A725-82A9F193A48D}"/>
          </ac:spMkLst>
        </pc:spChg>
      </pc:sldChg>
      <pc:sldChg chg="addSp delSp modSp">
        <pc:chgData name="Pascal Grittmann" userId="614d0b414f38d8a2" providerId="LiveId" clId="{1F2A25AA-799B-42F6-B706-8350D6ACF6CB}" dt="2019-11-14T05:37:28.006" v="3786" actId="478"/>
        <pc:sldMkLst>
          <pc:docMk/>
          <pc:sldMk cId="1810481852" sldId="497"/>
        </pc:sldMkLst>
        <pc:spChg chg="del mod">
          <ac:chgData name="Pascal Grittmann" userId="614d0b414f38d8a2" providerId="LiveId" clId="{1F2A25AA-799B-42F6-B706-8350D6ACF6CB}" dt="2019-11-14T05:37:28.006" v="3786" actId="478"/>
          <ac:spMkLst>
            <pc:docMk/>
            <pc:sldMk cId="1810481852" sldId="497"/>
            <ac:spMk id="4" creationId="{ED03A85D-A6A3-4F75-9975-97B62E73831A}"/>
          </ac:spMkLst>
        </pc:spChg>
        <pc:spChg chg="add mod">
          <ac:chgData name="Pascal Grittmann" userId="614d0b414f38d8a2" providerId="LiveId" clId="{1F2A25AA-799B-42F6-B706-8350D6ACF6CB}" dt="2019-11-14T05:37:23.710" v="3785"/>
          <ac:spMkLst>
            <pc:docMk/>
            <pc:sldMk cId="1810481852" sldId="497"/>
            <ac:spMk id="26" creationId="{78048D5A-8843-4DDB-B28A-7D0532189A89}"/>
          </ac:spMkLst>
        </pc:spChg>
        <pc:spChg chg="mod">
          <ac:chgData name="Pascal Grittmann" userId="614d0b414f38d8a2" providerId="LiveId" clId="{1F2A25AA-799B-42F6-B706-8350D6ACF6CB}" dt="2019-11-14T05:36:36.395" v="3780" actId="403"/>
          <ac:spMkLst>
            <pc:docMk/>
            <pc:sldMk cId="1810481852" sldId="497"/>
            <ac:spMk id="64" creationId="{2C87BA36-57E6-479E-859D-D7B09740F290}"/>
          </ac:spMkLst>
        </pc:spChg>
      </pc:sldChg>
      <pc:sldChg chg="modSp del">
        <pc:chgData name="Pascal Grittmann" userId="614d0b414f38d8a2" providerId="LiveId" clId="{1F2A25AA-799B-42F6-B706-8350D6ACF6CB}" dt="2019-11-14T05:37:49.731" v="3787" actId="2696"/>
        <pc:sldMkLst>
          <pc:docMk/>
          <pc:sldMk cId="452287145" sldId="499"/>
        </pc:sldMkLst>
        <pc:spChg chg="mod">
          <ac:chgData name="Pascal Grittmann" userId="614d0b414f38d8a2" providerId="LiveId" clId="{1F2A25AA-799B-42F6-B706-8350D6ACF6CB}" dt="2019-11-14T05:26:28.704" v="3569" actId="20577"/>
          <ac:spMkLst>
            <pc:docMk/>
            <pc:sldMk cId="452287145" sldId="499"/>
            <ac:spMk id="43" creationId="{7BCA130E-34F6-4E36-81E5-959E021CB416}"/>
          </ac:spMkLst>
        </pc:spChg>
      </pc:sldChg>
      <pc:sldChg chg="del">
        <pc:chgData name="Pascal Grittmann" userId="614d0b414f38d8a2" providerId="LiveId" clId="{1F2A25AA-799B-42F6-B706-8350D6ACF6CB}" dt="2019-11-14T00:52:16.728" v="668" actId="2696"/>
        <pc:sldMkLst>
          <pc:docMk/>
          <pc:sldMk cId="2693023547" sldId="503"/>
        </pc:sldMkLst>
      </pc:sldChg>
      <pc:sldChg chg="del">
        <pc:chgData name="Pascal Grittmann" userId="614d0b414f38d8a2" providerId="LiveId" clId="{1F2A25AA-799B-42F6-B706-8350D6ACF6CB}" dt="2019-11-14T00:52:16.762" v="669" actId="2696"/>
        <pc:sldMkLst>
          <pc:docMk/>
          <pc:sldMk cId="3971952168" sldId="504"/>
        </pc:sldMkLst>
      </pc:sldChg>
      <pc:sldChg chg="del">
        <pc:chgData name="Pascal Grittmann" userId="614d0b414f38d8a2" providerId="LiveId" clId="{1F2A25AA-799B-42F6-B706-8350D6ACF6CB}" dt="2019-11-14T00:52:38.446" v="670" actId="2696"/>
        <pc:sldMkLst>
          <pc:docMk/>
          <pc:sldMk cId="1433356630" sldId="505"/>
        </pc:sldMkLst>
      </pc:sldChg>
      <pc:sldChg chg="modSp">
        <pc:chgData name="Pascal Grittmann" userId="614d0b414f38d8a2" providerId="LiveId" clId="{1F2A25AA-799B-42F6-B706-8350D6ACF6CB}" dt="2019-11-11T12:45:04.085" v="46" actId="20577"/>
        <pc:sldMkLst>
          <pc:docMk/>
          <pc:sldMk cId="1591047599" sldId="507"/>
        </pc:sldMkLst>
        <pc:spChg chg="mod">
          <ac:chgData name="Pascal Grittmann" userId="614d0b414f38d8a2" providerId="LiveId" clId="{1F2A25AA-799B-42F6-B706-8350D6ACF6CB}" dt="2019-11-11T12:44:24.070" v="40" actId="20577"/>
          <ac:spMkLst>
            <pc:docMk/>
            <pc:sldMk cId="1591047599" sldId="507"/>
            <ac:spMk id="9" creationId="{72114459-4BD3-44C3-A40E-5316528DE92D}"/>
          </ac:spMkLst>
        </pc:spChg>
        <pc:spChg chg="mod">
          <ac:chgData name="Pascal Grittmann" userId="614d0b414f38d8a2" providerId="LiveId" clId="{1F2A25AA-799B-42F6-B706-8350D6ACF6CB}" dt="2019-11-11T12:45:04.085" v="46" actId="20577"/>
          <ac:spMkLst>
            <pc:docMk/>
            <pc:sldMk cId="1591047599" sldId="507"/>
            <ac:spMk id="11" creationId="{7232B4AF-923C-4374-AEAA-9DD85EF122AF}"/>
          </ac:spMkLst>
        </pc:spChg>
      </pc:sldChg>
      <pc:sldChg chg="modSp">
        <pc:chgData name="Pascal Grittmann" userId="614d0b414f38d8a2" providerId="LiveId" clId="{1F2A25AA-799B-42F6-B706-8350D6ACF6CB}" dt="2019-11-11T13:08:15.676" v="263" actId="1076"/>
        <pc:sldMkLst>
          <pc:docMk/>
          <pc:sldMk cId="171385820" sldId="508"/>
        </pc:sldMkLst>
        <pc:spChg chg="mod">
          <ac:chgData name="Pascal Grittmann" userId="614d0b414f38d8a2" providerId="LiveId" clId="{1F2A25AA-799B-42F6-B706-8350D6ACF6CB}" dt="2019-11-11T13:08:15.676" v="263" actId="1076"/>
          <ac:spMkLst>
            <pc:docMk/>
            <pc:sldMk cId="171385820" sldId="508"/>
            <ac:spMk id="14" creationId="{834586CD-00A3-4289-8CA2-58635A702FD2}"/>
          </ac:spMkLst>
        </pc:spChg>
      </pc:sldChg>
      <pc:sldChg chg="del">
        <pc:chgData name="Pascal Grittmann" userId="614d0b414f38d8a2" providerId="LiveId" clId="{1F2A25AA-799B-42F6-B706-8350D6ACF6CB}" dt="2019-11-14T00:48:16.440" v="470" actId="2696"/>
        <pc:sldMkLst>
          <pc:docMk/>
          <pc:sldMk cId="3749978397" sldId="510"/>
        </pc:sldMkLst>
      </pc:sldChg>
      <pc:sldChg chg="addSp delSp modSp add modAnim">
        <pc:chgData name="Pascal Grittmann" userId="614d0b414f38d8a2" providerId="LiveId" clId="{1F2A25AA-799B-42F6-B706-8350D6ACF6CB}" dt="2019-11-14T03:45:48.931" v="2374" actId="20577"/>
        <pc:sldMkLst>
          <pc:docMk/>
          <pc:sldMk cId="839161458" sldId="511"/>
        </pc:sldMkLst>
        <pc:spChg chg="mod">
          <ac:chgData name="Pascal Grittmann" userId="614d0b414f38d8a2" providerId="LiveId" clId="{1F2A25AA-799B-42F6-B706-8350D6ACF6CB}" dt="2019-11-14T01:00:34.887" v="941" actId="20577"/>
          <ac:spMkLst>
            <pc:docMk/>
            <pc:sldMk cId="839161458" sldId="511"/>
            <ac:spMk id="2" creationId="{7A292B42-912F-45AE-B474-387C800D720F}"/>
          </ac:spMkLst>
        </pc:spChg>
        <pc:spChg chg="mod">
          <ac:chgData name="Pascal Grittmann" userId="614d0b414f38d8a2" providerId="LiveId" clId="{1F2A25AA-799B-42F6-B706-8350D6ACF6CB}" dt="2019-11-14T03:45:48.931" v="2374" actId="20577"/>
          <ac:spMkLst>
            <pc:docMk/>
            <pc:sldMk cId="839161458" sldId="511"/>
            <ac:spMk id="3" creationId="{54265DA5-12EC-4026-874D-96C04C35B3C2}"/>
          </ac:spMkLst>
        </pc:spChg>
        <pc:spChg chg="add del mod">
          <ac:chgData name="Pascal Grittmann" userId="614d0b414f38d8a2" providerId="LiveId" clId="{1F2A25AA-799B-42F6-B706-8350D6ACF6CB}" dt="2019-11-14T02:52:55.834" v="1178" actId="478"/>
          <ac:spMkLst>
            <pc:docMk/>
            <pc:sldMk cId="839161458" sldId="511"/>
            <ac:spMk id="6" creationId="{6A7BA3AF-AB8E-46B2-9C28-F2A9F10136E5}"/>
          </ac:spMkLst>
        </pc:spChg>
        <pc:spChg chg="add del mod">
          <ac:chgData name="Pascal Grittmann" userId="614d0b414f38d8a2" providerId="LiveId" clId="{1F2A25AA-799B-42F6-B706-8350D6ACF6CB}" dt="2019-11-14T02:53:03.179" v="1181" actId="478"/>
          <ac:spMkLst>
            <pc:docMk/>
            <pc:sldMk cId="839161458" sldId="511"/>
            <ac:spMk id="7" creationId="{BB89494A-185A-4D24-8764-63888897615A}"/>
          </ac:spMkLst>
        </pc:spChg>
        <pc:spChg chg="add del mod">
          <ac:chgData name="Pascal Grittmann" userId="614d0b414f38d8a2" providerId="LiveId" clId="{1F2A25AA-799B-42F6-B706-8350D6ACF6CB}" dt="2019-11-14T02:53:18.533" v="1191" actId="478"/>
          <ac:spMkLst>
            <pc:docMk/>
            <pc:sldMk cId="839161458" sldId="511"/>
            <ac:spMk id="8" creationId="{8FDB95B4-EBC0-4C66-9F2A-760C2794A5C9}"/>
          </ac:spMkLst>
        </pc:spChg>
      </pc:sldChg>
      <pc:sldChg chg="addSp delSp modSp add">
        <pc:chgData name="Pascal Grittmann" userId="614d0b414f38d8a2" providerId="LiveId" clId="{1F2A25AA-799B-42F6-B706-8350D6ACF6CB}" dt="2019-11-14T06:24:11.545" v="4219" actId="20577"/>
        <pc:sldMkLst>
          <pc:docMk/>
          <pc:sldMk cId="4217391234" sldId="512"/>
        </pc:sldMkLst>
        <pc:spChg chg="mod">
          <ac:chgData name="Pascal Grittmann" userId="614d0b414f38d8a2" providerId="LiveId" clId="{1F2A25AA-799B-42F6-B706-8350D6ACF6CB}" dt="2019-11-14T00:54:43.578" v="839" actId="20577"/>
          <ac:spMkLst>
            <pc:docMk/>
            <pc:sldMk cId="4217391234" sldId="512"/>
            <ac:spMk id="2" creationId="{00A36AF5-B455-405F-8696-2E1DF3D0EC65}"/>
          </ac:spMkLst>
        </pc:spChg>
        <pc:spChg chg="mod">
          <ac:chgData name="Pascal Grittmann" userId="614d0b414f38d8a2" providerId="LiveId" clId="{1F2A25AA-799B-42F6-B706-8350D6ACF6CB}" dt="2019-11-14T06:24:11.545" v="4219" actId="20577"/>
          <ac:spMkLst>
            <pc:docMk/>
            <pc:sldMk cId="4217391234" sldId="512"/>
            <ac:spMk id="3" creationId="{6388723E-4550-4A6D-9806-D7246CE6FDC8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8" creationId="{D4E4A4F6-F79B-4413-8E8E-D51459F5A697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9" creationId="{1CF84818-3BFC-4C6E-8005-20AE5BAC4E4E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10" creationId="{E34E723C-91E7-4E04-BD3B-6D132D9B8B84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11" creationId="{4E9C6D64-D704-4FD5-946A-61B7BA19472A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12" creationId="{3A54CF4A-BC51-438A-8590-DD8AB5EEE672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13" creationId="{BC58DE68-E26A-4774-BBC2-3ED2511F22D1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14" creationId="{60B5E4A5-DC00-47E8-A542-3BF3D1DE3C39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15" creationId="{72A5653B-B40A-420E-B646-13EDEB53A57A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16" creationId="{5BC1C2C5-3159-4666-B723-46612ED2C33C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17" creationId="{A49D51B6-4CE0-46D8-9543-951BA3667B5A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18" creationId="{EE83FA43-66AF-439C-92E4-B3F1A32173D8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19" creationId="{EF7E0AAA-23D5-40CB-B599-8D6E0DCFDFB1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20" creationId="{CF550D5B-42FB-4FBA-80B2-5EE914870E92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21" creationId="{09859536-A134-4696-B0C4-9EC990D48927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22" creationId="{2E194844-C206-4497-B1A9-311A9B79CB0E}"/>
          </ac:spMkLst>
        </pc:spChg>
        <pc:spChg chg="add del mod">
          <ac:chgData name="Pascal Grittmann" userId="614d0b414f38d8a2" providerId="LiveId" clId="{1F2A25AA-799B-42F6-B706-8350D6ACF6CB}" dt="2019-11-14T06:17:38.566" v="4125" actId="478"/>
          <ac:spMkLst>
            <pc:docMk/>
            <pc:sldMk cId="4217391234" sldId="512"/>
            <ac:spMk id="23" creationId="{C21A119E-F8C3-4CC7-85EF-37FFAFFE5005}"/>
          </ac:spMkLst>
        </pc:spChg>
        <pc:graphicFrameChg chg="add mod modGraphic">
          <ac:chgData name="Pascal Grittmann" userId="614d0b414f38d8a2" providerId="LiveId" clId="{1F2A25AA-799B-42F6-B706-8350D6ACF6CB}" dt="2019-11-14T06:21:37.599" v="4133" actId="207"/>
          <ac:graphicFrameMkLst>
            <pc:docMk/>
            <pc:sldMk cId="4217391234" sldId="512"/>
            <ac:graphicFrameMk id="7" creationId="{5D463E0F-67EB-4DF4-B288-A5ABD6B9BBDC}"/>
          </ac:graphicFrameMkLst>
        </pc:graphicFrameChg>
        <pc:picChg chg="add mod">
          <ac:chgData name="Pascal Grittmann" userId="614d0b414f38d8a2" providerId="LiveId" clId="{1F2A25AA-799B-42F6-B706-8350D6ACF6CB}" dt="2019-11-14T06:15:04.583" v="4119" actId="1076"/>
          <ac:picMkLst>
            <pc:docMk/>
            <pc:sldMk cId="4217391234" sldId="512"/>
            <ac:picMk id="6" creationId="{65839163-5B8A-4865-B894-3DEDD389AB3F}"/>
          </ac:picMkLst>
        </pc:picChg>
      </pc:sldChg>
      <pc:sldChg chg="add del">
        <pc:chgData name="Pascal Grittmann" userId="614d0b414f38d8a2" providerId="LiveId" clId="{1F2A25AA-799B-42F6-B706-8350D6ACF6CB}" dt="2019-11-14T00:51:02.794" v="481"/>
        <pc:sldMkLst>
          <pc:docMk/>
          <pc:sldMk cId="53352580" sldId="513"/>
        </pc:sldMkLst>
      </pc:sldChg>
      <pc:sldChg chg="addSp delSp modSp add ord">
        <pc:chgData name="Pascal Grittmann" userId="614d0b414f38d8a2" providerId="LiveId" clId="{1F2A25AA-799B-42F6-B706-8350D6ACF6CB}" dt="2019-11-14T03:56:58.005" v="2581" actId="20577"/>
        <pc:sldMkLst>
          <pc:docMk/>
          <pc:sldMk cId="2784851720" sldId="513"/>
        </pc:sldMkLst>
        <pc:spChg chg="mod">
          <ac:chgData name="Pascal Grittmann" userId="614d0b414f38d8a2" providerId="LiveId" clId="{1F2A25AA-799B-42F6-B706-8350D6ACF6CB}" dt="2019-11-14T03:56:58.005" v="2581" actId="20577"/>
          <ac:spMkLst>
            <pc:docMk/>
            <pc:sldMk cId="2784851720" sldId="513"/>
            <ac:spMk id="2" creationId="{BAEC8CFC-7191-4315-9314-1FE9A33E3088}"/>
          </ac:spMkLst>
        </pc:spChg>
        <pc:spChg chg="mod">
          <ac:chgData name="Pascal Grittmann" userId="614d0b414f38d8a2" providerId="LiveId" clId="{1F2A25AA-799B-42F6-B706-8350D6ACF6CB}" dt="2019-11-14T00:52:02.488" v="666" actId="20577"/>
          <ac:spMkLst>
            <pc:docMk/>
            <pc:sldMk cId="2784851720" sldId="513"/>
            <ac:spMk id="3" creationId="{08ECEF8A-5A75-4FB5-99B9-607EEFD2C858}"/>
          </ac:spMkLst>
        </pc:spChg>
        <pc:picChg chg="add del mod">
          <ac:chgData name="Pascal Grittmann" userId="614d0b414f38d8a2" providerId="LiveId" clId="{1F2A25AA-799B-42F6-B706-8350D6ACF6CB}" dt="2019-11-14T00:53:32.809" v="680" actId="478"/>
          <ac:picMkLst>
            <pc:docMk/>
            <pc:sldMk cId="2784851720" sldId="513"/>
            <ac:picMk id="5" creationId="{712E2316-1140-4AF9-8598-DFDD00FB0D5F}"/>
          </ac:picMkLst>
        </pc:picChg>
        <pc:picChg chg="add del mod">
          <ac:chgData name="Pascal Grittmann" userId="614d0b414f38d8a2" providerId="LiveId" clId="{1F2A25AA-799B-42F6-B706-8350D6ACF6CB}" dt="2019-11-14T00:53:32.809" v="680" actId="478"/>
          <ac:picMkLst>
            <pc:docMk/>
            <pc:sldMk cId="2784851720" sldId="513"/>
            <ac:picMk id="6" creationId="{FDF4B748-6A51-4FA5-9E84-F5B95DC38686}"/>
          </ac:picMkLst>
        </pc:picChg>
        <pc:picChg chg="add del mod">
          <ac:chgData name="Pascal Grittmann" userId="614d0b414f38d8a2" providerId="LiveId" clId="{1F2A25AA-799B-42F6-B706-8350D6ACF6CB}" dt="2019-11-14T00:53:32.809" v="680" actId="478"/>
          <ac:picMkLst>
            <pc:docMk/>
            <pc:sldMk cId="2784851720" sldId="513"/>
            <ac:picMk id="7" creationId="{05D576B5-B901-46AA-B35D-248BC6B44278}"/>
          </ac:picMkLst>
        </pc:picChg>
      </pc:sldChg>
      <pc:sldChg chg="add del">
        <pc:chgData name="Pascal Grittmann" userId="614d0b414f38d8a2" providerId="LiveId" clId="{1F2A25AA-799B-42F6-B706-8350D6ACF6CB}" dt="2019-11-14T00:49:41.901" v="479" actId="2696"/>
        <pc:sldMkLst>
          <pc:docMk/>
          <pc:sldMk cId="3920226889" sldId="513"/>
        </pc:sldMkLst>
      </pc:sldChg>
      <pc:sldChg chg="addSp modSp add">
        <pc:chgData name="Pascal Grittmann" userId="614d0b414f38d8a2" providerId="LiveId" clId="{1F2A25AA-799B-42F6-B706-8350D6ACF6CB}" dt="2019-11-14T05:41:37.351" v="3810" actId="20577"/>
        <pc:sldMkLst>
          <pc:docMk/>
          <pc:sldMk cId="2787651500" sldId="514"/>
        </pc:sldMkLst>
        <pc:spChg chg="mod">
          <ac:chgData name="Pascal Grittmann" userId="614d0b414f38d8a2" providerId="LiveId" clId="{1F2A25AA-799B-42F6-B706-8350D6ACF6CB}" dt="2019-11-14T03:02:27.810" v="1640" actId="20577"/>
          <ac:spMkLst>
            <pc:docMk/>
            <pc:sldMk cId="2787651500" sldId="514"/>
            <ac:spMk id="2" creationId="{4420A1AC-A629-49CF-8889-DE7433CA69AB}"/>
          </ac:spMkLst>
        </pc:spChg>
        <pc:spChg chg="mod">
          <ac:chgData name="Pascal Grittmann" userId="614d0b414f38d8a2" providerId="LiveId" clId="{1F2A25AA-799B-42F6-B706-8350D6ACF6CB}" dt="2019-11-14T05:41:37.351" v="3810" actId="20577"/>
          <ac:spMkLst>
            <pc:docMk/>
            <pc:sldMk cId="2787651500" sldId="514"/>
            <ac:spMk id="3" creationId="{2509D000-75D3-4D57-AA79-EB5ACDC04475}"/>
          </ac:spMkLst>
        </pc:spChg>
        <pc:spChg chg="add mod">
          <ac:chgData name="Pascal Grittmann" userId="614d0b414f38d8a2" providerId="LiveId" clId="{1F2A25AA-799B-42F6-B706-8350D6ACF6CB}" dt="2019-11-14T03:47:47.094" v="2382" actId="1076"/>
          <ac:spMkLst>
            <pc:docMk/>
            <pc:sldMk cId="2787651500" sldId="514"/>
            <ac:spMk id="5" creationId="{0878073F-4536-4452-844E-C5F7C67F4AC7}"/>
          </ac:spMkLst>
        </pc:spChg>
      </pc:sldChg>
      <pc:sldChg chg="addSp delSp modSp add ord">
        <pc:chgData name="Pascal Grittmann" userId="614d0b414f38d8a2" providerId="LiveId" clId="{1F2A25AA-799B-42F6-B706-8350D6ACF6CB}" dt="2019-11-14T06:27:10.281" v="4260" actId="20577"/>
        <pc:sldMkLst>
          <pc:docMk/>
          <pc:sldMk cId="116967232" sldId="515"/>
        </pc:sldMkLst>
        <pc:spChg chg="mod">
          <ac:chgData name="Pascal Grittmann" userId="614d0b414f38d8a2" providerId="LiveId" clId="{1F2A25AA-799B-42F6-B706-8350D6ACF6CB}" dt="2019-11-14T06:27:10.281" v="4260" actId="20577"/>
          <ac:spMkLst>
            <pc:docMk/>
            <pc:sldMk cId="116967232" sldId="515"/>
            <ac:spMk id="2" creationId="{B5568B74-85B3-4416-9717-D02FF9609625}"/>
          </ac:spMkLst>
        </pc:spChg>
        <pc:spChg chg="del mod">
          <ac:chgData name="Pascal Grittmann" userId="614d0b414f38d8a2" providerId="LiveId" clId="{1F2A25AA-799B-42F6-B706-8350D6ACF6CB}" dt="2019-11-14T04:21:58.379" v="2877" actId="478"/>
          <ac:spMkLst>
            <pc:docMk/>
            <pc:sldMk cId="116967232" sldId="515"/>
            <ac:spMk id="3" creationId="{961B8C71-1082-48D7-A024-C4D23AC97F17}"/>
          </ac:spMkLst>
        </pc:spChg>
        <pc:spChg chg="add mod">
          <ac:chgData name="Pascal Grittmann" userId="614d0b414f38d8a2" providerId="LiveId" clId="{1F2A25AA-799B-42F6-B706-8350D6ACF6CB}" dt="2019-11-14T05:48:49.484" v="3994" actId="207"/>
          <ac:spMkLst>
            <pc:docMk/>
            <pc:sldMk cId="116967232" sldId="515"/>
            <ac:spMk id="5" creationId="{7A973ECB-8008-4644-A402-9303E7C6BFBF}"/>
          </ac:spMkLst>
        </pc:spChg>
        <pc:spChg chg="add mod">
          <ac:chgData name="Pascal Grittmann" userId="614d0b414f38d8a2" providerId="LiveId" clId="{1F2A25AA-799B-42F6-B706-8350D6ACF6CB}" dt="2019-11-14T05:49:04.831" v="3995" actId="208"/>
          <ac:spMkLst>
            <pc:docMk/>
            <pc:sldMk cId="116967232" sldId="515"/>
            <ac:spMk id="6" creationId="{54355EDE-EC88-48E9-B35E-F9FDDBADBD94}"/>
          </ac:spMkLst>
        </pc:spChg>
        <pc:spChg chg="add mod">
          <ac:chgData name="Pascal Grittmann" userId="614d0b414f38d8a2" providerId="LiveId" clId="{1F2A25AA-799B-42F6-B706-8350D6ACF6CB}" dt="2019-11-14T05:49:08.809" v="3996" actId="108"/>
          <ac:spMkLst>
            <pc:docMk/>
            <pc:sldMk cId="116967232" sldId="515"/>
            <ac:spMk id="7" creationId="{C3870872-C251-452E-8103-ADD7CA00E11B}"/>
          </ac:spMkLst>
        </pc:spChg>
        <pc:spChg chg="add mod">
          <ac:chgData name="Pascal Grittmann" userId="614d0b414f38d8a2" providerId="LiveId" clId="{1F2A25AA-799B-42F6-B706-8350D6ACF6CB}" dt="2019-11-14T05:49:12.316" v="3997" actId="108"/>
          <ac:spMkLst>
            <pc:docMk/>
            <pc:sldMk cId="116967232" sldId="515"/>
            <ac:spMk id="8" creationId="{30AEE3DE-0805-4BC1-A498-EDDCD38CE3C1}"/>
          </ac:spMkLst>
        </pc:spChg>
        <pc:spChg chg="add mod">
          <ac:chgData name="Pascal Grittmann" userId="614d0b414f38d8a2" providerId="LiveId" clId="{1F2A25AA-799B-42F6-B706-8350D6ACF6CB}" dt="2019-11-14T04:25:48.600" v="2931" actId="1076"/>
          <ac:spMkLst>
            <pc:docMk/>
            <pc:sldMk cId="116967232" sldId="515"/>
            <ac:spMk id="9" creationId="{E61CE895-BE3C-4153-B266-D930B604D9C1}"/>
          </ac:spMkLst>
        </pc:spChg>
      </pc:sldChg>
      <pc:sldChg chg="addSp delSp modSp add del">
        <pc:chgData name="Pascal Grittmann" userId="614d0b414f38d8a2" providerId="LiveId" clId="{1F2A25AA-799B-42F6-B706-8350D6ACF6CB}" dt="2019-11-14T03:12:45.900" v="1948" actId="2696"/>
        <pc:sldMkLst>
          <pc:docMk/>
          <pc:sldMk cId="4105887437" sldId="515"/>
        </pc:sldMkLst>
        <pc:spChg chg="mod">
          <ac:chgData name="Pascal Grittmann" userId="614d0b414f38d8a2" providerId="LiveId" clId="{1F2A25AA-799B-42F6-B706-8350D6ACF6CB}" dt="2019-11-14T03:04:39.857" v="1706" actId="20577"/>
          <ac:spMkLst>
            <pc:docMk/>
            <pc:sldMk cId="4105887437" sldId="515"/>
            <ac:spMk id="2" creationId="{7E899430-DA1E-42B8-A16F-1318A93E30E2}"/>
          </ac:spMkLst>
        </pc:spChg>
        <pc:spChg chg="add del">
          <ac:chgData name="Pascal Grittmann" userId="614d0b414f38d8a2" providerId="LiveId" clId="{1F2A25AA-799B-42F6-B706-8350D6ACF6CB}" dt="2019-11-14T03:05:08.921" v="1713" actId="478"/>
          <ac:spMkLst>
            <pc:docMk/>
            <pc:sldMk cId="4105887437" sldId="515"/>
            <ac:spMk id="3" creationId="{B6389349-2905-4D00-A372-34CB2F72F153}"/>
          </ac:spMkLst>
        </pc:spChg>
        <pc:spChg chg="add mod">
          <ac:chgData name="Pascal Grittmann" userId="614d0b414f38d8a2" providerId="LiveId" clId="{1F2A25AA-799B-42F6-B706-8350D6ACF6CB}" dt="2019-11-14T03:08:54.130" v="1830" actId="1076"/>
          <ac:spMkLst>
            <pc:docMk/>
            <pc:sldMk cId="4105887437" sldId="515"/>
            <ac:spMk id="5" creationId="{28E35319-ED89-4AD5-8CFB-75FB3E047AE0}"/>
          </ac:spMkLst>
        </pc:spChg>
        <pc:spChg chg="add mod">
          <ac:chgData name="Pascal Grittmann" userId="614d0b414f38d8a2" providerId="LiveId" clId="{1F2A25AA-799B-42F6-B706-8350D6ACF6CB}" dt="2019-11-14T03:09:06.671" v="1831" actId="1076"/>
          <ac:spMkLst>
            <pc:docMk/>
            <pc:sldMk cId="4105887437" sldId="515"/>
            <ac:spMk id="6" creationId="{DA769E78-63A8-48DA-8A31-8679D435CE6C}"/>
          </ac:spMkLst>
        </pc:spChg>
        <pc:spChg chg="add mod">
          <ac:chgData name="Pascal Grittmann" userId="614d0b414f38d8a2" providerId="LiveId" clId="{1F2A25AA-799B-42F6-B706-8350D6ACF6CB}" dt="2019-11-14T03:05:24.865" v="1719"/>
          <ac:spMkLst>
            <pc:docMk/>
            <pc:sldMk cId="4105887437" sldId="515"/>
            <ac:spMk id="7" creationId="{74BCBFE1-403D-41F3-96CA-0C3BF6A9CD46}"/>
          </ac:spMkLst>
        </pc:spChg>
        <pc:spChg chg="add mod">
          <ac:chgData name="Pascal Grittmann" userId="614d0b414f38d8a2" providerId="LiveId" clId="{1F2A25AA-799B-42F6-B706-8350D6ACF6CB}" dt="2019-11-14T03:08:54.130" v="1830" actId="1076"/>
          <ac:spMkLst>
            <pc:docMk/>
            <pc:sldMk cId="4105887437" sldId="515"/>
            <ac:spMk id="8" creationId="{D1F91F49-7B1A-4B08-A1AE-12D047F60ECC}"/>
          </ac:spMkLst>
        </pc:spChg>
        <pc:spChg chg="add mod">
          <ac:chgData name="Pascal Grittmann" userId="614d0b414f38d8a2" providerId="LiveId" clId="{1F2A25AA-799B-42F6-B706-8350D6ACF6CB}" dt="2019-11-14T03:09:06.671" v="1831" actId="1076"/>
          <ac:spMkLst>
            <pc:docMk/>
            <pc:sldMk cId="4105887437" sldId="515"/>
            <ac:spMk id="9" creationId="{23DD807C-18E4-4C1C-87B5-FEDB2FA605BE}"/>
          </ac:spMkLst>
        </pc:spChg>
        <pc:spChg chg="add mod">
          <ac:chgData name="Pascal Grittmann" userId="614d0b414f38d8a2" providerId="LiveId" clId="{1F2A25AA-799B-42F6-B706-8350D6ACF6CB}" dt="2019-11-14T03:10:07.802" v="1947" actId="20577"/>
          <ac:spMkLst>
            <pc:docMk/>
            <pc:sldMk cId="4105887437" sldId="515"/>
            <ac:spMk id="10" creationId="{2F53CBA7-D274-4D43-9C92-43E49301FDFC}"/>
          </ac:spMkLst>
        </pc:spChg>
      </pc:sldChg>
      <pc:sldChg chg="addSp delSp modSp add del mod">
        <pc:chgData name="Pascal Grittmann" userId="614d0b414f38d8a2" providerId="LiveId" clId="{1F2A25AA-799B-42F6-B706-8350D6ACF6CB}" dt="2019-11-14T05:28:51.359" v="3660" actId="2696"/>
        <pc:sldMkLst>
          <pc:docMk/>
          <pc:sldMk cId="2829041550" sldId="516"/>
        </pc:sldMkLst>
        <pc:spChg chg="mod">
          <ac:chgData name="Pascal Grittmann" userId="614d0b414f38d8a2" providerId="LiveId" clId="{1F2A25AA-799B-42F6-B706-8350D6ACF6CB}" dt="2019-11-14T04:50:25.268" v="3211" actId="20577"/>
          <ac:spMkLst>
            <pc:docMk/>
            <pc:sldMk cId="2829041550" sldId="516"/>
            <ac:spMk id="2" creationId="{D1563033-980B-4B20-ACDC-BA45B5531BED}"/>
          </ac:spMkLst>
        </pc:spChg>
        <pc:spChg chg="mod">
          <ac:chgData name="Pascal Grittmann" userId="614d0b414f38d8a2" providerId="LiveId" clId="{1F2A25AA-799B-42F6-B706-8350D6ACF6CB}" dt="2019-11-14T04:49:35.287" v="3147" actId="20577"/>
          <ac:spMkLst>
            <pc:docMk/>
            <pc:sldMk cId="2829041550" sldId="516"/>
            <ac:spMk id="3" creationId="{C8558411-794D-46B5-BB0A-FE7DA44AC802}"/>
          </ac:spMkLst>
        </pc:spChg>
        <pc:graphicFrameChg chg="add mod">
          <ac:chgData name="Pascal Grittmann" userId="614d0b414f38d8a2" providerId="LiveId" clId="{1F2A25AA-799B-42F6-B706-8350D6ACF6CB}" dt="2019-11-14T05:06:48.813" v="3323"/>
          <ac:graphicFrameMkLst>
            <pc:docMk/>
            <pc:sldMk cId="2829041550" sldId="516"/>
            <ac:graphicFrameMk id="7" creationId="{1705DD4A-0815-4F5A-AEF8-29A92E97DA1B}"/>
          </ac:graphicFrameMkLst>
        </pc:graphicFrameChg>
        <pc:graphicFrameChg chg="add del">
          <ac:chgData name="Pascal Grittmann" userId="614d0b414f38d8a2" providerId="LiveId" clId="{1F2A25AA-799B-42F6-B706-8350D6ACF6CB}" dt="2019-11-14T04:56:07.695" v="3250"/>
          <ac:graphicFrameMkLst>
            <pc:docMk/>
            <pc:sldMk cId="2829041550" sldId="516"/>
            <ac:graphicFrameMk id="8" creationId="{02EED274-69B1-49EC-8B22-013E9BC7DE83}"/>
          </ac:graphicFrameMkLst>
        </pc:graphicFrameChg>
        <pc:graphicFrameChg chg="add del">
          <ac:chgData name="Pascal Grittmann" userId="614d0b414f38d8a2" providerId="LiveId" clId="{1F2A25AA-799B-42F6-B706-8350D6ACF6CB}" dt="2019-11-14T04:56:18.693" v="3256"/>
          <ac:graphicFrameMkLst>
            <pc:docMk/>
            <pc:sldMk cId="2829041550" sldId="516"/>
            <ac:graphicFrameMk id="9" creationId="{ED4CB959-258E-440E-A7E8-9E436DE36D3A}"/>
          </ac:graphicFrameMkLst>
        </pc:graphicFrameChg>
      </pc:sldChg>
      <pc:sldChg chg="addSp delSp modSp add del mod ord">
        <pc:chgData name="Pascal Grittmann" userId="614d0b414f38d8a2" providerId="LiveId" clId="{1F2A25AA-799B-42F6-B706-8350D6ACF6CB}" dt="2019-11-14T05:15:13.748" v="3535" actId="2696"/>
        <pc:sldMkLst>
          <pc:docMk/>
          <pc:sldMk cId="3737863770" sldId="517"/>
        </pc:sldMkLst>
        <pc:spChg chg="mod">
          <ac:chgData name="Pascal Grittmann" userId="614d0b414f38d8a2" providerId="LiveId" clId="{1F2A25AA-799B-42F6-B706-8350D6ACF6CB}" dt="2019-11-14T05:14:56.779" v="3534" actId="20577"/>
          <ac:spMkLst>
            <pc:docMk/>
            <pc:sldMk cId="3737863770" sldId="517"/>
            <ac:spMk id="2" creationId="{D1563033-980B-4B20-ACDC-BA45B5531BED}"/>
          </ac:spMkLst>
        </pc:spChg>
        <pc:spChg chg="del mod">
          <ac:chgData name="Pascal Grittmann" userId="614d0b414f38d8a2" providerId="LiveId" clId="{1F2A25AA-799B-42F6-B706-8350D6ACF6CB}" dt="2019-11-14T05:13:50.940" v="3494"/>
          <ac:spMkLst>
            <pc:docMk/>
            <pc:sldMk cId="3737863770" sldId="517"/>
            <ac:spMk id="3" creationId="{C8558411-794D-46B5-BB0A-FE7DA44AC802}"/>
          </ac:spMkLst>
        </pc:spChg>
        <pc:graphicFrameChg chg="add mod">
          <ac:chgData name="Pascal Grittmann" userId="614d0b414f38d8a2" providerId="LiveId" clId="{1F2A25AA-799B-42F6-B706-8350D6ACF6CB}" dt="2019-11-14T05:14:30.217" v="3501" actId="404"/>
          <ac:graphicFrameMkLst>
            <pc:docMk/>
            <pc:sldMk cId="3737863770" sldId="517"/>
            <ac:graphicFrameMk id="6" creationId="{F26FF251-4B36-4043-A1DE-843CA7DCD709}"/>
          </ac:graphicFrameMkLst>
        </pc:graphicFrameChg>
        <pc:graphicFrameChg chg="del">
          <ac:chgData name="Pascal Grittmann" userId="614d0b414f38d8a2" providerId="LiveId" clId="{1F2A25AA-799B-42F6-B706-8350D6ACF6CB}" dt="2019-11-14T05:13:49.640" v="3493"/>
          <ac:graphicFrameMkLst>
            <pc:docMk/>
            <pc:sldMk cId="3737863770" sldId="517"/>
            <ac:graphicFrameMk id="7" creationId="{1705DD4A-0815-4F5A-AEF8-29A92E97DA1B}"/>
          </ac:graphicFrameMkLst>
        </pc:graphicFrameChg>
      </pc:sldChg>
      <pc:sldChg chg="addSp modSp add modAnim">
        <pc:chgData name="Pascal Grittmann" userId="614d0b414f38d8a2" providerId="LiveId" clId="{1F2A25AA-799B-42F6-B706-8350D6ACF6CB}" dt="2019-11-14T05:22:02.899" v="3540" actId="1076"/>
        <pc:sldMkLst>
          <pc:docMk/>
          <pc:sldMk cId="4065147759" sldId="518"/>
        </pc:sldMkLst>
        <pc:spChg chg="mod">
          <ac:chgData name="Pascal Grittmann" userId="614d0b414f38d8a2" providerId="LiveId" clId="{1F2A25AA-799B-42F6-B706-8350D6ACF6CB}" dt="2019-11-14T05:10:08.510" v="3350" actId="20577"/>
          <ac:spMkLst>
            <pc:docMk/>
            <pc:sldMk cId="4065147759" sldId="518"/>
            <ac:spMk id="2" creationId="{EBEEEFE0-2C1F-41E8-9A93-E8790A535152}"/>
          </ac:spMkLst>
        </pc:spChg>
        <pc:spChg chg="mod">
          <ac:chgData name="Pascal Grittmann" userId="614d0b414f38d8a2" providerId="LiveId" clId="{1F2A25AA-799B-42F6-B706-8350D6ACF6CB}" dt="2019-11-14T05:10:45.883" v="3437" actId="5793"/>
          <ac:spMkLst>
            <pc:docMk/>
            <pc:sldMk cId="4065147759" sldId="518"/>
            <ac:spMk id="3" creationId="{188F4F75-009B-47D9-8632-3EE994304E70}"/>
          </ac:spMkLst>
        </pc:spChg>
        <pc:graphicFrameChg chg="add mod">
          <ac:chgData name="Pascal Grittmann" userId="614d0b414f38d8a2" providerId="LiveId" clId="{1F2A25AA-799B-42F6-B706-8350D6ACF6CB}" dt="2019-11-14T05:22:02.899" v="3540" actId="1076"/>
          <ac:graphicFrameMkLst>
            <pc:docMk/>
            <pc:sldMk cId="4065147759" sldId="518"/>
            <ac:graphicFrameMk id="5" creationId="{3987DA72-F44F-4194-A995-B520031338FB}"/>
          </ac:graphicFrameMkLst>
        </pc:graphicFrameChg>
      </pc:sldChg>
      <pc:sldChg chg="addSp delSp modSp add modTransition">
        <pc:chgData name="Pascal Grittmann" userId="614d0b414f38d8a2" providerId="LiveId" clId="{1F2A25AA-799B-42F6-B706-8350D6ACF6CB}" dt="2019-11-14T05:29:47.476" v="3727" actId="20577"/>
        <pc:sldMkLst>
          <pc:docMk/>
          <pc:sldMk cId="3491614683" sldId="519"/>
        </pc:sldMkLst>
        <pc:spChg chg="add mod">
          <ac:chgData name="Pascal Grittmann" userId="614d0b414f38d8a2" providerId="LiveId" clId="{1F2A25AA-799B-42F6-B706-8350D6ACF6CB}" dt="2019-11-14T05:29:47.476" v="3727" actId="20577"/>
          <ac:spMkLst>
            <pc:docMk/>
            <pc:sldMk cId="3491614683" sldId="519"/>
            <ac:spMk id="3" creationId="{1F3F7958-B4B4-42BE-B767-05DF1C07DA84}"/>
          </ac:spMkLst>
        </pc:spChg>
        <pc:spChg chg="del">
          <ac:chgData name="Pascal Grittmann" userId="614d0b414f38d8a2" providerId="LiveId" clId="{1F2A25AA-799B-42F6-B706-8350D6ACF6CB}" dt="2019-11-14T05:27:52.717" v="3571" actId="478"/>
          <ac:spMkLst>
            <pc:docMk/>
            <pc:sldMk cId="3491614683" sldId="519"/>
            <ac:spMk id="9" creationId="{49C2B9CF-5A91-41EC-917B-832B6B9E8CE1}"/>
          </ac:spMkLst>
        </pc:spChg>
        <pc:spChg chg="del">
          <ac:chgData name="Pascal Grittmann" userId="614d0b414f38d8a2" providerId="LiveId" clId="{1F2A25AA-799B-42F6-B706-8350D6ACF6CB}" dt="2019-11-14T05:27:52.717" v="3571" actId="478"/>
          <ac:spMkLst>
            <pc:docMk/>
            <pc:sldMk cId="3491614683" sldId="519"/>
            <ac:spMk id="19" creationId="{C0AC8D86-68A8-4578-92A1-575C65CD692C}"/>
          </ac:spMkLst>
        </pc:spChg>
        <pc:spChg chg="del">
          <ac:chgData name="Pascal Grittmann" userId="614d0b414f38d8a2" providerId="LiveId" clId="{1F2A25AA-799B-42F6-B706-8350D6ACF6CB}" dt="2019-11-14T05:27:52.717" v="3571" actId="478"/>
          <ac:spMkLst>
            <pc:docMk/>
            <pc:sldMk cId="3491614683" sldId="519"/>
            <ac:spMk id="20" creationId="{7912D3D3-CA83-48E3-AE58-9D2405090AF0}"/>
          </ac:spMkLst>
        </pc:spChg>
        <pc:picChg chg="del">
          <ac:chgData name="Pascal Grittmann" userId="614d0b414f38d8a2" providerId="LiveId" clId="{1F2A25AA-799B-42F6-B706-8350D6ACF6CB}" dt="2019-11-14T05:27:52.717" v="3571" actId="478"/>
          <ac:picMkLst>
            <pc:docMk/>
            <pc:sldMk cId="3491614683" sldId="519"/>
            <ac:picMk id="8" creationId="{4031EB19-4ED1-4BDA-8620-D9879C91C789}"/>
          </ac:picMkLst>
        </pc:picChg>
        <pc:picChg chg="del">
          <ac:chgData name="Pascal Grittmann" userId="614d0b414f38d8a2" providerId="LiveId" clId="{1F2A25AA-799B-42F6-B706-8350D6ACF6CB}" dt="2019-11-14T05:27:52.717" v="3571" actId="478"/>
          <ac:picMkLst>
            <pc:docMk/>
            <pc:sldMk cId="3491614683" sldId="519"/>
            <ac:picMk id="12" creationId="{9BCB1B53-AE9E-43D4-8B9B-B956A6AD478F}"/>
          </ac:picMkLst>
        </pc:picChg>
        <pc:picChg chg="del">
          <ac:chgData name="Pascal Grittmann" userId="614d0b414f38d8a2" providerId="LiveId" clId="{1F2A25AA-799B-42F6-B706-8350D6ACF6CB}" dt="2019-11-14T05:27:52.717" v="3571" actId="478"/>
          <ac:picMkLst>
            <pc:docMk/>
            <pc:sldMk cId="3491614683" sldId="519"/>
            <ac:picMk id="13" creationId="{B2A31721-4468-49B9-B94E-BA0A65C4EA5F}"/>
          </ac:picMkLst>
        </pc:picChg>
      </pc:sldChg>
      <pc:sldChg chg="addSp delSp modSp add">
        <pc:chgData name="Pascal Grittmann" userId="614d0b414f38d8a2" providerId="LiveId" clId="{1F2A25AA-799B-42F6-B706-8350D6ACF6CB}" dt="2019-11-14T05:36:30.405" v="3779" actId="403"/>
        <pc:sldMkLst>
          <pc:docMk/>
          <pc:sldMk cId="482339942" sldId="520"/>
        </pc:sldMkLst>
        <pc:spChg chg="mod">
          <ac:chgData name="Pascal Grittmann" userId="614d0b414f38d8a2" providerId="LiveId" clId="{1F2A25AA-799B-42F6-B706-8350D6ACF6CB}" dt="2019-11-14T05:34:57.149" v="3754" actId="20577"/>
          <ac:spMkLst>
            <pc:docMk/>
            <pc:sldMk cId="482339942" sldId="520"/>
            <ac:spMk id="2" creationId="{6A9B7AAA-801C-4BA8-BC6C-C92409D43DFC}"/>
          </ac:spMkLst>
        </pc:spChg>
        <pc:spChg chg="mod">
          <ac:chgData name="Pascal Grittmann" userId="614d0b414f38d8a2" providerId="LiveId" clId="{1F2A25AA-799B-42F6-B706-8350D6ACF6CB}" dt="2019-11-14T05:36:14.707" v="3777" actId="404"/>
          <ac:spMkLst>
            <pc:docMk/>
            <pc:sldMk cId="482339942" sldId="520"/>
            <ac:spMk id="4" creationId="{ED03A85D-A6A3-4F75-9975-97B62E73831A}"/>
          </ac:spMkLst>
        </pc:spChg>
        <pc:spChg chg="add mod">
          <ac:chgData name="Pascal Grittmann" userId="614d0b414f38d8a2" providerId="LiveId" clId="{1F2A25AA-799B-42F6-B706-8350D6ACF6CB}" dt="2019-11-14T05:36:23.226" v="3778" actId="1076"/>
          <ac:spMkLst>
            <pc:docMk/>
            <pc:sldMk cId="482339942" sldId="520"/>
            <ac:spMk id="5" creationId="{1553F060-5B41-45FF-8889-F83A152CA80C}"/>
          </ac:spMkLst>
        </pc:spChg>
        <pc:spChg chg="add mod ord">
          <ac:chgData name="Pascal Grittmann" userId="614d0b414f38d8a2" providerId="LiveId" clId="{1F2A25AA-799B-42F6-B706-8350D6ACF6CB}" dt="2019-11-14T05:36:30.405" v="3779" actId="403"/>
          <ac:spMkLst>
            <pc:docMk/>
            <pc:sldMk cId="482339942" sldId="520"/>
            <ac:spMk id="27" creationId="{57201003-C29D-4E46-BCE4-E39D2EDE0043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28" creationId="{D89FA9A7-AFFF-402F-83A9-D82F008B71DD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29" creationId="{9DCD3190-9DE1-476D-B529-798E64FF1080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30" creationId="{1A62FF0F-550C-4757-BB72-E91F5E57BBEE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31" creationId="{5F1DD4A0-A505-41B2-825C-F80C7F47C887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32" creationId="{791DAB1F-BEDB-4D4B-992E-C2761D90439D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33" creationId="{BD8C1F91-8EB9-4B9E-9AD7-CC65FDA22377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34" creationId="{8CC75511-520F-403D-9B2F-7491C60B3115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35" creationId="{8AFE1B2F-532E-4432-BFCB-16FB58A1D267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36" creationId="{5E83D884-D8B4-422E-836B-AA6F9B0174D2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37" creationId="{3971EB6E-0C89-4A8C-8075-0F6342FA8A73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38" creationId="{A33769DB-80E6-4C8C-B90C-6A4819275EBD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39" creationId="{64F4D10A-CD17-42A1-9FB5-E2DB2F69B450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40" creationId="{B9FEFC3C-C546-4C33-8A62-6911EF8B1DA3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41" creationId="{4A0AF7FC-DADF-4E06-B207-D8D2945F308D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42" creationId="{6A1B2479-C5AC-488D-895E-789E5F7D1F3E}"/>
          </ac:spMkLst>
        </pc:spChg>
        <pc:spChg chg="add mod">
          <ac:chgData name="Pascal Grittmann" userId="614d0b414f38d8a2" providerId="LiveId" clId="{1F2A25AA-799B-42F6-B706-8350D6ACF6CB}" dt="2019-11-14T05:33:42.044" v="3730" actId="1076"/>
          <ac:spMkLst>
            <pc:docMk/>
            <pc:sldMk cId="482339942" sldId="520"/>
            <ac:spMk id="43" creationId="{754D20F8-4780-4621-B50A-3DAA66A4EFF7}"/>
          </ac:spMkLst>
        </pc:spChg>
        <pc:spChg chg="del mod">
          <ac:chgData name="Pascal Grittmann" userId="614d0b414f38d8a2" providerId="LiveId" clId="{1F2A25AA-799B-42F6-B706-8350D6ACF6CB}" dt="2019-11-14T05:33:59.101" v="3735" actId="478"/>
          <ac:spMkLst>
            <pc:docMk/>
            <pc:sldMk cId="482339942" sldId="520"/>
            <ac:spMk id="64" creationId="{2C87BA36-57E6-479E-859D-D7B09740F290}"/>
          </ac:spMkLst>
        </pc:spChg>
        <pc:graphicFrameChg chg="add mod">
          <ac:chgData name="Pascal Grittmann" userId="614d0b414f38d8a2" providerId="LiveId" clId="{1F2A25AA-799B-42F6-B706-8350D6ACF6CB}" dt="2019-11-14T05:33:42.044" v="3730" actId="1076"/>
          <ac:graphicFrameMkLst>
            <pc:docMk/>
            <pc:sldMk cId="482339942" sldId="520"/>
            <ac:graphicFrameMk id="26" creationId="{F8C1E85E-954A-44EB-8E64-70D62023C4E8}"/>
          </ac:graphicFrameMkLst>
        </pc:graphicFrameChg>
        <pc:picChg chg="add mod">
          <ac:chgData name="Pascal Grittmann" userId="614d0b414f38d8a2" providerId="LiveId" clId="{1F2A25AA-799B-42F6-B706-8350D6ACF6CB}" dt="2019-11-14T05:33:42.044" v="3730" actId="1076"/>
          <ac:picMkLst>
            <pc:docMk/>
            <pc:sldMk cId="482339942" sldId="520"/>
            <ac:picMk id="25" creationId="{1B386D07-868D-4069-9FDD-3DD4B1806E9C}"/>
          </ac:picMkLst>
        </pc:picChg>
      </pc:sldChg>
      <pc:sldChg chg="add del ord">
        <pc:chgData name="Pascal Grittmann" userId="614d0b414f38d8a2" providerId="LiveId" clId="{1F2A25AA-799B-42F6-B706-8350D6ACF6CB}" dt="2019-11-14T06:11:33.266" v="4028" actId="2696"/>
        <pc:sldMkLst>
          <pc:docMk/>
          <pc:sldMk cId="715932112" sldId="521"/>
        </pc:sldMkLst>
      </pc:sldChg>
      <pc:sldChg chg="addSp delSp modSp add del">
        <pc:chgData name="Pascal Grittmann" userId="614d0b414f38d8a2" providerId="LiveId" clId="{1F2A25AA-799B-42F6-B706-8350D6ACF6CB}" dt="2019-11-14T05:40:51.491" v="3800" actId="2696"/>
        <pc:sldMkLst>
          <pc:docMk/>
          <pc:sldMk cId="846589562" sldId="521"/>
        </pc:sldMkLst>
        <pc:spChg chg="mod">
          <ac:chgData name="Pascal Grittmann" userId="614d0b414f38d8a2" providerId="LiveId" clId="{1F2A25AA-799B-42F6-B706-8350D6ACF6CB}" dt="2019-11-14T05:40:36.755" v="3799" actId="1076"/>
          <ac:spMkLst>
            <pc:docMk/>
            <pc:sldMk cId="846589562" sldId="521"/>
            <ac:spMk id="7" creationId="{2A8F9A3D-85C0-493C-A400-B5B612808BD4}"/>
          </ac:spMkLst>
        </pc:spChg>
        <pc:spChg chg="mod">
          <ac:chgData name="Pascal Grittmann" userId="614d0b414f38d8a2" providerId="LiveId" clId="{1F2A25AA-799B-42F6-B706-8350D6ACF6CB}" dt="2019-11-14T05:40:04.139" v="3796" actId="20577"/>
          <ac:spMkLst>
            <pc:docMk/>
            <pc:sldMk cId="846589562" sldId="521"/>
            <ac:spMk id="9" creationId="{8F1580CB-80EE-4076-A04A-9E1E6020B5A1}"/>
          </ac:spMkLst>
        </pc:spChg>
        <pc:spChg chg="del">
          <ac:chgData name="Pascal Grittmann" userId="614d0b414f38d8a2" providerId="LiveId" clId="{1F2A25AA-799B-42F6-B706-8350D6ACF6CB}" dt="2019-11-14T05:39:53.865" v="3794" actId="478"/>
          <ac:spMkLst>
            <pc:docMk/>
            <pc:sldMk cId="846589562" sldId="521"/>
            <ac:spMk id="10" creationId="{37599CDC-8B6B-4424-9731-E1712F4375BA}"/>
          </ac:spMkLst>
        </pc:spChg>
        <pc:grpChg chg="add">
          <ac:chgData name="Pascal Grittmann" userId="614d0b414f38d8a2" providerId="LiveId" clId="{1F2A25AA-799B-42F6-B706-8350D6ACF6CB}" dt="2019-11-14T05:39:49.590" v="3793"/>
          <ac:grpSpMkLst>
            <pc:docMk/>
            <pc:sldMk cId="846589562" sldId="521"/>
            <ac:grpSpMk id="5" creationId="{7C6CFD3C-E244-4594-955E-CC761D776B99}"/>
          </ac:grpSpMkLst>
        </pc:grpChg>
      </pc:sldChg>
      <pc:sldChg chg="modSp add del">
        <pc:chgData name="Pascal Grittmann" userId="614d0b414f38d8a2" providerId="LiveId" clId="{1F2A25AA-799B-42F6-B706-8350D6ACF6CB}" dt="2019-11-14T06:26:01.303" v="4228" actId="2696"/>
        <pc:sldMkLst>
          <pc:docMk/>
          <pc:sldMk cId="2985557160" sldId="522"/>
        </pc:sldMkLst>
        <pc:spChg chg="mod">
          <ac:chgData name="Pascal Grittmann" userId="614d0b414f38d8a2" providerId="LiveId" clId="{1F2A25AA-799B-42F6-B706-8350D6ACF6CB}" dt="2019-11-14T06:11:29.963" v="4027" actId="20577"/>
          <ac:spMkLst>
            <pc:docMk/>
            <pc:sldMk cId="2985557160" sldId="522"/>
            <ac:spMk id="2" creationId="{1D52ADB0-FAF2-4411-A0E5-2467E39445B2}"/>
          </ac:spMkLst>
        </pc:spChg>
      </pc:sldChg>
      <pc:sldMasterChg chg="modSp modSldLayout">
        <pc:chgData name="Pascal Grittmann" userId="614d0b414f38d8a2" providerId="LiveId" clId="{1F2A25AA-799B-42F6-B706-8350D6ACF6CB}" dt="2019-11-14T00:33:34.953" v="462"/>
        <pc:sldMasterMkLst>
          <pc:docMk/>
          <pc:sldMasterMk cId="2723935421" sldId="2147483648"/>
        </pc:sldMasterMkLst>
        <pc:spChg chg="mod">
          <ac:chgData name="Pascal Grittmann" userId="614d0b414f38d8a2" providerId="LiveId" clId="{1F2A25AA-799B-42F6-B706-8350D6ACF6CB}" dt="2019-11-14T00:32:54.365" v="453" actId="120"/>
          <ac:spMkLst>
            <pc:docMk/>
            <pc:sldMasterMk cId="2723935421" sldId="2147483648"/>
            <ac:spMk id="4" creationId="{10B5A66C-13BF-4F3E-83AD-4D33A7FB69A3}"/>
          </ac:spMkLst>
        </pc:spChg>
        <pc:spChg chg="mod">
          <ac:chgData name="Pascal Grittmann" userId="614d0b414f38d8a2" providerId="LiveId" clId="{1F2A25AA-799B-42F6-B706-8350D6ACF6CB}" dt="2019-11-14T00:28:56.051" v="429" actId="1076"/>
          <ac:spMkLst>
            <pc:docMk/>
            <pc:sldMasterMk cId="2723935421" sldId="2147483648"/>
            <ac:spMk id="10" creationId="{5DE19348-F64F-477C-AA46-A398A5FA260B}"/>
          </ac:spMkLst>
        </pc:spChg>
        <pc:spChg chg="mod ord">
          <ac:chgData name="Pascal Grittmann" userId="614d0b414f38d8a2" providerId="LiveId" clId="{1F2A25AA-799B-42F6-B706-8350D6ACF6CB}" dt="2019-11-14T00:25:27.215" v="425" actId="167"/>
          <ac:spMkLst>
            <pc:docMk/>
            <pc:sldMasterMk cId="2723935421" sldId="2147483648"/>
            <ac:spMk id="22" creationId="{00000000-0000-0000-0000-000000000000}"/>
          </ac:spMkLst>
        </pc:spChg>
        <pc:cxnChg chg="mod">
          <ac:chgData name="Pascal Grittmann" userId="614d0b414f38d8a2" providerId="LiveId" clId="{1F2A25AA-799B-42F6-B706-8350D6ACF6CB}" dt="2019-11-14T00:28:59.316" v="431" actId="1076"/>
          <ac:cxnSpMkLst>
            <pc:docMk/>
            <pc:sldMasterMk cId="2723935421" sldId="2147483648"/>
            <ac:cxnSpMk id="16" creationId="{DD30EE3F-EADC-433F-9595-E182F54FBFDF}"/>
          </ac:cxnSpMkLst>
        </pc:cxnChg>
        <pc:sldLayoutChg chg="addSp modSp">
          <pc:chgData name="Pascal Grittmann" userId="614d0b414f38d8a2" providerId="LiveId" clId="{1F2A25AA-799B-42F6-B706-8350D6ACF6CB}" dt="2019-11-14T00:30:43.918" v="439" actId="1036"/>
          <pc:sldLayoutMkLst>
            <pc:docMk/>
            <pc:sldMasterMk cId="2723935421" sldId="2147483648"/>
            <pc:sldLayoutMk cId="2809613329" sldId="2147483655"/>
          </pc:sldLayoutMkLst>
          <pc:spChg chg="add mod">
            <ac:chgData name="Pascal Grittmann" userId="614d0b414f38d8a2" providerId="LiveId" clId="{1F2A25AA-799B-42F6-B706-8350D6ACF6CB}" dt="2019-11-14T00:30:43.918" v="439" actId="1036"/>
            <ac:spMkLst>
              <pc:docMk/>
              <pc:sldMasterMk cId="2723935421" sldId="2147483648"/>
              <pc:sldLayoutMk cId="2809613329" sldId="2147483655"/>
              <ac:spMk id="4" creationId="{DDF65ED3-6555-4B3B-A51B-8AE0072928BB}"/>
            </ac:spMkLst>
          </pc:spChg>
        </pc:sldLayoutChg>
        <pc:sldLayoutChg chg="addSp delSp">
          <pc:chgData name="Pascal Grittmann" userId="614d0b414f38d8a2" providerId="LiveId" clId="{1F2A25AA-799B-42F6-B706-8350D6ACF6CB}" dt="2019-11-14T00:33:24.280" v="460"/>
          <pc:sldLayoutMkLst>
            <pc:docMk/>
            <pc:sldMasterMk cId="2723935421" sldId="2147483648"/>
            <pc:sldLayoutMk cId="4204712239" sldId="2147483661"/>
          </pc:sldLayoutMkLst>
          <pc:spChg chg="del">
            <ac:chgData name="Pascal Grittmann" userId="614d0b414f38d8a2" providerId="LiveId" clId="{1F2A25AA-799B-42F6-B706-8350D6ACF6CB}" dt="2019-11-14T00:31:00.822" v="445" actId="478"/>
            <ac:spMkLst>
              <pc:docMk/>
              <pc:sldMasterMk cId="2723935421" sldId="2147483648"/>
              <pc:sldLayoutMk cId="4204712239" sldId="2147483661"/>
              <ac:spMk id="8" creationId="{00000000-0000-0000-0000-000000000000}"/>
            </ac:spMkLst>
          </pc:spChg>
          <pc:spChg chg="add del">
            <ac:chgData name="Pascal Grittmann" userId="614d0b414f38d8a2" providerId="LiveId" clId="{1F2A25AA-799B-42F6-B706-8350D6ACF6CB}" dt="2019-11-14T00:30:57.153" v="444"/>
            <ac:spMkLst>
              <pc:docMk/>
              <pc:sldMasterMk cId="2723935421" sldId="2147483648"/>
              <pc:sldLayoutMk cId="4204712239" sldId="2147483661"/>
              <ac:spMk id="9" creationId="{132C990B-903D-4383-AB36-A18E0D331B2D}"/>
            </ac:spMkLst>
          </pc:spChg>
          <pc:spChg chg="add del">
            <ac:chgData name="Pascal Grittmann" userId="614d0b414f38d8a2" providerId="LiveId" clId="{1F2A25AA-799B-42F6-B706-8350D6ACF6CB}" dt="2019-11-14T00:33:23.388" v="459" actId="478"/>
            <ac:spMkLst>
              <pc:docMk/>
              <pc:sldMasterMk cId="2723935421" sldId="2147483648"/>
              <pc:sldLayoutMk cId="4204712239" sldId="2147483661"/>
              <ac:spMk id="10" creationId="{85DF487C-8DCE-426D-B766-7D25A5E61840}"/>
            </ac:spMkLst>
          </pc:spChg>
          <pc:spChg chg="add">
            <ac:chgData name="Pascal Grittmann" userId="614d0b414f38d8a2" providerId="LiveId" clId="{1F2A25AA-799B-42F6-B706-8350D6ACF6CB}" dt="2019-11-14T00:33:24.280" v="460"/>
            <ac:spMkLst>
              <pc:docMk/>
              <pc:sldMasterMk cId="2723935421" sldId="2147483648"/>
              <pc:sldLayoutMk cId="4204712239" sldId="2147483661"/>
              <ac:spMk id="11" creationId="{83719188-9708-414E-87DB-D7A05C2982B0}"/>
            </ac:spMkLst>
          </pc:spChg>
        </pc:sldLayoutChg>
        <pc:sldLayoutChg chg="addSp delSp">
          <pc:chgData name="Pascal Grittmann" userId="614d0b414f38d8a2" providerId="LiveId" clId="{1F2A25AA-799B-42F6-B706-8350D6ACF6CB}" dt="2019-11-14T00:33:34.953" v="462"/>
          <pc:sldLayoutMkLst>
            <pc:docMk/>
            <pc:sldMasterMk cId="2723935421" sldId="2147483648"/>
            <pc:sldLayoutMk cId="1896000364" sldId="2147483663"/>
          </pc:sldLayoutMkLst>
          <pc:spChg chg="add del">
            <ac:chgData name="Pascal Grittmann" userId="614d0b414f38d8a2" providerId="LiveId" clId="{1F2A25AA-799B-42F6-B706-8350D6ACF6CB}" dt="2019-11-14T00:33:34.271" v="461" actId="478"/>
            <ac:spMkLst>
              <pc:docMk/>
              <pc:sldMasterMk cId="2723935421" sldId="2147483648"/>
              <pc:sldLayoutMk cId="1896000364" sldId="2147483663"/>
              <ac:spMk id="6" creationId="{893F48DB-2555-4444-9600-30D9DFA0D2E0}"/>
            </ac:spMkLst>
          </pc:spChg>
          <pc:spChg chg="del">
            <ac:chgData name="Pascal Grittmann" userId="614d0b414f38d8a2" providerId="LiveId" clId="{1F2A25AA-799B-42F6-B706-8350D6ACF6CB}" dt="2019-11-14T00:31:10.767" v="447" actId="478"/>
            <ac:spMkLst>
              <pc:docMk/>
              <pc:sldMasterMk cId="2723935421" sldId="2147483648"/>
              <pc:sldLayoutMk cId="1896000364" sldId="2147483663"/>
              <ac:spMk id="7" creationId="{00000000-0000-0000-0000-000000000000}"/>
            </ac:spMkLst>
          </pc:spChg>
          <pc:spChg chg="add">
            <ac:chgData name="Pascal Grittmann" userId="614d0b414f38d8a2" providerId="LiveId" clId="{1F2A25AA-799B-42F6-B706-8350D6ACF6CB}" dt="2019-11-14T00:33:34.953" v="462"/>
            <ac:spMkLst>
              <pc:docMk/>
              <pc:sldMasterMk cId="2723935421" sldId="2147483648"/>
              <pc:sldLayoutMk cId="1896000364" sldId="2147483663"/>
              <ac:spMk id="8" creationId="{5334D63C-019E-42B0-8ACF-CB5D1FDDD4A5}"/>
            </ac:spMkLst>
          </pc:spChg>
        </pc:sldLayoutChg>
        <pc:sldLayoutChg chg="addSp delSp">
          <pc:chgData name="Pascal Grittmann" userId="614d0b414f38d8a2" providerId="LiveId" clId="{1F2A25AA-799B-42F6-B706-8350D6ACF6CB}" dt="2019-11-14T00:33:16.881" v="458"/>
          <pc:sldLayoutMkLst>
            <pc:docMk/>
            <pc:sldMasterMk cId="2723935421" sldId="2147483648"/>
            <pc:sldLayoutMk cId="3598312174" sldId="2147483679"/>
          </pc:sldLayoutMkLst>
          <pc:spChg chg="add del">
            <ac:chgData name="Pascal Grittmann" userId="614d0b414f38d8a2" providerId="LiveId" clId="{1F2A25AA-799B-42F6-B706-8350D6ACF6CB}" dt="2019-11-14T00:33:16.371" v="457" actId="478"/>
            <ac:spMkLst>
              <pc:docMk/>
              <pc:sldMasterMk cId="2723935421" sldId="2147483648"/>
              <pc:sldLayoutMk cId="3598312174" sldId="2147483679"/>
              <ac:spMk id="4" creationId="{066EC3AB-FD3E-4A61-A081-ACE43EE69D36}"/>
            </ac:spMkLst>
          </pc:spChg>
          <pc:spChg chg="add">
            <ac:chgData name="Pascal Grittmann" userId="614d0b414f38d8a2" providerId="LiveId" clId="{1F2A25AA-799B-42F6-B706-8350D6ACF6CB}" dt="2019-11-14T00:33:16.881" v="458"/>
            <ac:spMkLst>
              <pc:docMk/>
              <pc:sldMasterMk cId="2723935421" sldId="2147483648"/>
              <pc:sldLayoutMk cId="3598312174" sldId="2147483679"/>
              <ac:spMk id="5" creationId="{5613605C-D917-46EE-86F2-E79709D45BB4}"/>
            </ac:spMkLst>
          </pc:spChg>
        </pc:sldLayoutChg>
        <pc:sldLayoutChg chg="addSp delSp modSp">
          <pc:chgData name="Pascal Grittmann" userId="614d0b414f38d8a2" providerId="LiveId" clId="{1F2A25AA-799B-42F6-B706-8350D6ACF6CB}" dt="2019-11-14T00:33:08.097" v="456" actId="120"/>
          <pc:sldLayoutMkLst>
            <pc:docMk/>
            <pc:sldMasterMk cId="2723935421" sldId="2147483648"/>
            <pc:sldLayoutMk cId="1546466376" sldId="2147483680"/>
          </pc:sldLayoutMkLst>
          <pc:spChg chg="add del">
            <ac:chgData name="Pascal Grittmann" userId="614d0b414f38d8a2" providerId="LiveId" clId="{1F2A25AA-799B-42F6-B706-8350D6ACF6CB}" dt="2019-11-14T00:33:05.092" v="454" actId="478"/>
            <ac:spMkLst>
              <pc:docMk/>
              <pc:sldMasterMk cId="2723935421" sldId="2147483648"/>
              <pc:sldLayoutMk cId="1546466376" sldId="2147483680"/>
              <ac:spMk id="4" creationId="{8482676E-E56E-43DC-A2F7-AF33AA9C5115}"/>
            </ac:spMkLst>
          </pc:spChg>
          <pc:spChg chg="add mod">
            <ac:chgData name="Pascal Grittmann" userId="614d0b414f38d8a2" providerId="LiveId" clId="{1F2A25AA-799B-42F6-B706-8350D6ACF6CB}" dt="2019-11-14T00:33:08.097" v="456" actId="120"/>
            <ac:spMkLst>
              <pc:docMk/>
              <pc:sldMasterMk cId="2723935421" sldId="2147483648"/>
              <pc:sldLayoutMk cId="1546466376" sldId="2147483680"/>
              <ac:spMk id="5" creationId="{B5AF805D-22E9-479B-B6DD-1B91AB541EB5}"/>
            </ac:spMkLst>
          </pc:spChg>
        </pc:sldLayoutChg>
        <pc:sldLayoutChg chg="modSp">
          <pc:chgData name="Pascal Grittmann" userId="614d0b414f38d8a2" providerId="LiveId" clId="{1F2A25AA-799B-42F6-B706-8350D6ACF6CB}" dt="2019-11-14T00:27:29.983" v="427" actId="1076"/>
          <pc:sldLayoutMkLst>
            <pc:docMk/>
            <pc:sldMasterMk cId="2723935421" sldId="2147483648"/>
            <pc:sldLayoutMk cId="3520713351" sldId="2147483683"/>
          </pc:sldLayoutMkLst>
          <pc:spChg chg="mod">
            <ac:chgData name="Pascal Grittmann" userId="614d0b414f38d8a2" providerId="LiveId" clId="{1F2A25AA-799B-42F6-B706-8350D6ACF6CB}" dt="2019-11-14T00:27:29.983" v="427" actId="1076"/>
            <ac:spMkLst>
              <pc:docMk/>
              <pc:sldMasterMk cId="2723935421" sldId="2147483648"/>
              <pc:sldLayoutMk cId="3520713351" sldId="2147483683"/>
              <ac:spMk id="8" creationId="{00000000-0000-0000-0000-000000000000}"/>
            </ac:spMkLst>
          </pc:spChg>
        </pc:sldLayoutChg>
        <pc:sldLayoutChg chg="addSp delSp modSp">
          <pc:chgData name="Pascal Grittmann" userId="614d0b414f38d8a2" providerId="LiveId" clId="{1F2A25AA-799B-42F6-B706-8350D6ACF6CB}" dt="2019-11-14T00:32:43.160" v="452" actId="120"/>
          <pc:sldLayoutMkLst>
            <pc:docMk/>
            <pc:sldMasterMk cId="2723935421" sldId="2147483648"/>
            <pc:sldLayoutMk cId="2010975238" sldId="2147483689"/>
          </pc:sldLayoutMkLst>
          <pc:spChg chg="add del">
            <ac:chgData name="Pascal Grittmann" userId="614d0b414f38d8a2" providerId="LiveId" clId="{1F2A25AA-799B-42F6-B706-8350D6ACF6CB}" dt="2019-11-14T00:32:35.967" v="450" actId="478"/>
            <ac:spMkLst>
              <pc:docMk/>
              <pc:sldMasterMk cId="2723935421" sldId="2147483648"/>
              <pc:sldLayoutMk cId="2010975238" sldId="2147483689"/>
              <ac:spMk id="7" creationId="{BBFBACBA-18FD-48E8-98AC-630BD46D5525}"/>
            </ac:spMkLst>
          </pc:spChg>
          <pc:spChg chg="add mod">
            <ac:chgData name="Pascal Grittmann" userId="614d0b414f38d8a2" providerId="LiveId" clId="{1F2A25AA-799B-42F6-B706-8350D6ACF6CB}" dt="2019-11-14T00:32:43.160" v="452" actId="120"/>
            <ac:spMkLst>
              <pc:docMk/>
              <pc:sldMasterMk cId="2723935421" sldId="2147483648"/>
              <pc:sldLayoutMk cId="2010975238" sldId="2147483689"/>
              <ac:spMk id="8" creationId="{007E770F-8D32-4725-ACC6-D85C01D15D9F}"/>
            </ac:spMkLst>
          </pc:spChg>
        </pc:sldLayoutChg>
      </pc:sldMasterChg>
    </pc:docChg>
  </pc:docChgLst>
  <pc:docChgLst>
    <pc:chgData name="Pascal Grittmann" userId="614d0b414f38d8a2" providerId="LiveId" clId="{022BB071-7828-4811-93D0-8AC07388DDE2}"/>
    <pc:docChg chg="undo custSel addSld delSld modSld sldOrd">
      <pc:chgData name="Pascal Grittmann" userId="614d0b414f38d8a2" providerId="LiveId" clId="{022BB071-7828-4811-93D0-8AC07388DDE2}" dt="2019-11-05T16:53:03.789" v="1148"/>
      <pc:docMkLst>
        <pc:docMk/>
      </pc:docMkLst>
      <pc:sldChg chg="delSp">
        <pc:chgData name="Pascal Grittmann" userId="614d0b414f38d8a2" providerId="LiveId" clId="{022BB071-7828-4811-93D0-8AC07388DDE2}" dt="2019-11-04T18:30:42.087" v="524" actId="478"/>
        <pc:sldMkLst>
          <pc:docMk/>
          <pc:sldMk cId="2725423960" sldId="266"/>
        </pc:sldMkLst>
        <pc:spChg chg="del">
          <ac:chgData name="Pascal Grittmann" userId="614d0b414f38d8a2" providerId="LiveId" clId="{022BB071-7828-4811-93D0-8AC07388DDE2}" dt="2019-11-04T18:30:42.087" v="524" actId="478"/>
          <ac:spMkLst>
            <pc:docMk/>
            <pc:sldMk cId="2725423960" sldId="266"/>
            <ac:spMk id="6" creationId="{82F8F19F-90DB-4BA4-BDDC-A8534BAE1E37}"/>
          </ac:spMkLst>
        </pc:spChg>
        <pc:spChg chg="del">
          <ac:chgData name="Pascal Grittmann" userId="614d0b414f38d8a2" providerId="LiveId" clId="{022BB071-7828-4811-93D0-8AC07388DDE2}" dt="2019-11-04T18:30:39.071" v="522" actId="478"/>
          <ac:spMkLst>
            <pc:docMk/>
            <pc:sldMk cId="2725423960" sldId="266"/>
            <ac:spMk id="7" creationId="{3037D4BF-86B5-4D98-AC96-F7F50175548B}"/>
          </ac:spMkLst>
        </pc:spChg>
        <pc:spChg chg="del">
          <ac:chgData name="Pascal Grittmann" userId="614d0b414f38d8a2" providerId="LiveId" clId="{022BB071-7828-4811-93D0-8AC07388DDE2}" dt="2019-11-04T18:30:40.432" v="523" actId="478"/>
          <ac:spMkLst>
            <pc:docMk/>
            <pc:sldMk cId="2725423960" sldId="266"/>
            <ac:spMk id="8" creationId="{F90F4ED2-1DE1-46F2-96B4-DDD132F78D7F}"/>
          </ac:spMkLst>
        </pc:spChg>
      </pc:sldChg>
      <pc:sldChg chg="addSp delSp modSp del modTransition modAnim">
        <pc:chgData name="Pascal Grittmann" userId="614d0b414f38d8a2" providerId="LiveId" clId="{022BB071-7828-4811-93D0-8AC07388DDE2}" dt="2019-11-05T16:50:06.855" v="1131" actId="2696"/>
        <pc:sldMkLst>
          <pc:docMk/>
          <pc:sldMk cId="2256608819" sldId="296"/>
        </pc:sldMkLst>
        <pc:spChg chg="mod">
          <ac:chgData name="Pascal Grittmann" userId="614d0b414f38d8a2" providerId="LiveId" clId="{022BB071-7828-4811-93D0-8AC07388DDE2}" dt="2019-11-04T18:08:41.417" v="68" actId="1076"/>
          <ac:spMkLst>
            <pc:docMk/>
            <pc:sldMk cId="2256608819" sldId="296"/>
            <ac:spMk id="4" creationId="{51967FBF-8BF8-49A4-B23E-46F93947F027}"/>
          </ac:spMkLst>
        </pc:spChg>
        <pc:spChg chg="del">
          <ac:chgData name="Pascal Grittmann" userId="614d0b414f38d8a2" providerId="LiveId" clId="{022BB071-7828-4811-93D0-8AC07388DDE2}" dt="2019-11-04T18:06:45.711" v="50" actId="478"/>
          <ac:spMkLst>
            <pc:docMk/>
            <pc:sldMk cId="2256608819" sldId="296"/>
            <ac:spMk id="7" creationId="{1D9C0828-4A57-46B5-82F0-E573F8B0BC3E}"/>
          </ac:spMkLst>
        </pc:spChg>
        <pc:spChg chg="mod">
          <ac:chgData name="Pascal Grittmann" userId="614d0b414f38d8a2" providerId="LiveId" clId="{022BB071-7828-4811-93D0-8AC07388DDE2}" dt="2019-11-04T18:08:07.156" v="65" actId="20577"/>
          <ac:spMkLst>
            <pc:docMk/>
            <pc:sldMk cId="2256608819" sldId="296"/>
            <ac:spMk id="19" creationId="{4FB2368E-2375-4A4E-8167-0D40B46ABEE6}"/>
          </ac:spMkLst>
        </pc:spChg>
        <pc:spChg chg="mod">
          <ac:chgData name="Pascal Grittmann" userId="614d0b414f38d8a2" providerId="LiveId" clId="{022BB071-7828-4811-93D0-8AC07388DDE2}" dt="2019-11-04T18:08:02.745" v="62" actId="6549"/>
          <ac:spMkLst>
            <pc:docMk/>
            <pc:sldMk cId="2256608819" sldId="296"/>
            <ac:spMk id="20" creationId="{3C961BCD-42E3-412D-BC6B-5A5017217AEF}"/>
          </ac:spMkLst>
        </pc:spChg>
        <pc:grpChg chg="del">
          <ac:chgData name="Pascal Grittmann" userId="614d0b414f38d8a2" providerId="LiveId" clId="{022BB071-7828-4811-93D0-8AC07388DDE2}" dt="2019-11-04T18:06:46.919" v="51" actId="478"/>
          <ac:grpSpMkLst>
            <pc:docMk/>
            <pc:sldMk cId="2256608819" sldId="296"/>
            <ac:grpSpMk id="9" creationId="{BD687D52-8F8B-4003-92E3-F31794C1F53E}"/>
          </ac:grpSpMkLst>
        </pc:grpChg>
        <pc:picChg chg="add mod">
          <ac:chgData name="Pascal Grittmann" userId="614d0b414f38d8a2" providerId="LiveId" clId="{022BB071-7828-4811-93D0-8AC07388DDE2}" dt="2019-11-04T18:07:50.633" v="61" actId="1076"/>
          <ac:picMkLst>
            <pc:docMk/>
            <pc:sldMk cId="2256608819" sldId="296"/>
            <ac:picMk id="3" creationId="{9A727A20-DBCF-4079-924C-640B9BCA77EA}"/>
          </ac:picMkLst>
        </pc:picChg>
        <pc:picChg chg="mod">
          <ac:chgData name="Pascal Grittmann" userId="614d0b414f38d8a2" providerId="LiveId" clId="{022BB071-7828-4811-93D0-8AC07388DDE2}" dt="2019-11-04T18:07:41.512" v="59" actId="1076"/>
          <ac:picMkLst>
            <pc:docMk/>
            <pc:sldMk cId="2256608819" sldId="296"/>
            <ac:picMk id="1026" creationId="{A295286B-DB2D-49F6-BF2F-3A376E6265C8}"/>
          </ac:picMkLst>
        </pc:picChg>
      </pc:sldChg>
      <pc:sldChg chg="modSp">
        <pc:chgData name="Pascal Grittmann" userId="614d0b414f38d8a2" providerId="LiveId" clId="{022BB071-7828-4811-93D0-8AC07388DDE2}" dt="2019-11-04T18:11:19.621" v="418" actId="1076"/>
        <pc:sldMkLst>
          <pc:docMk/>
          <pc:sldMk cId="1439909995" sldId="299"/>
        </pc:sldMkLst>
        <pc:picChg chg="mod">
          <ac:chgData name="Pascal Grittmann" userId="614d0b414f38d8a2" providerId="LiveId" clId="{022BB071-7828-4811-93D0-8AC07388DDE2}" dt="2019-11-04T18:11:19.621" v="418" actId="1076"/>
          <ac:picMkLst>
            <pc:docMk/>
            <pc:sldMk cId="1439909995" sldId="299"/>
            <ac:picMk id="7" creationId="{6F3F142A-510B-48C4-8A5F-4D2345F5537E}"/>
          </ac:picMkLst>
        </pc:picChg>
      </pc:sldChg>
      <pc:sldChg chg="del">
        <pc:chgData name="Pascal Grittmann" userId="614d0b414f38d8a2" providerId="LiveId" clId="{022BB071-7828-4811-93D0-8AC07388DDE2}" dt="2019-11-05T16:44:09.523" v="1077" actId="2696"/>
        <pc:sldMkLst>
          <pc:docMk/>
          <pc:sldMk cId="806667057" sldId="304"/>
        </pc:sldMkLst>
      </pc:sldChg>
      <pc:sldChg chg="modSp modTransition">
        <pc:chgData name="Pascal Grittmann" userId="614d0b414f38d8a2" providerId="LiveId" clId="{022BB071-7828-4811-93D0-8AC07388DDE2}" dt="2019-11-05T16:44:16.228" v="1078"/>
        <pc:sldMkLst>
          <pc:docMk/>
          <pc:sldMk cId="3428852462" sldId="306"/>
        </pc:sldMkLst>
        <pc:grpChg chg="mod">
          <ac:chgData name="Pascal Grittmann" userId="614d0b414f38d8a2" providerId="LiveId" clId="{022BB071-7828-4811-93D0-8AC07388DDE2}" dt="2019-11-04T18:11:25.442" v="420" actId="1076"/>
          <ac:grpSpMkLst>
            <pc:docMk/>
            <pc:sldMk cId="3428852462" sldId="306"/>
            <ac:grpSpMk id="10" creationId="{BEC7B27F-CE44-4DCE-88B3-7B5BE0DE7399}"/>
          </ac:grpSpMkLst>
        </pc:grpChg>
      </pc:sldChg>
      <pc:sldChg chg="del">
        <pc:chgData name="Pascal Grittmann" userId="614d0b414f38d8a2" providerId="LiveId" clId="{022BB071-7828-4811-93D0-8AC07388DDE2}" dt="2019-11-05T16:45:21.702" v="1127" actId="2696"/>
        <pc:sldMkLst>
          <pc:docMk/>
          <pc:sldMk cId="3196107138" sldId="307"/>
        </pc:sldMkLst>
      </pc:sldChg>
      <pc:sldChg chg="modTransition">
        <pc:chgData name="Pascal Grittmann" userId="614d0b414f38d8a2" providerId="LiveId" clId="{022BB071-7828-4811-93D0-8AC07388DDE2}" dt="2019-11-05T16:44:16.228" v="1078"/>
        <pc:sldMkLst>
          <pc:docMk/>
          <pc:sldMk cId="1481934801" sldId="308"/>
        </pc:sldMkLst>
      </pc:sldChg>
      <pc:sldChg chg="modSp ord">
        <pc:chgData name="Pascal Grittmann" userId="614d0b414f38d8a2" providerId="LiveId" clId="{022BB071-7828-4811-93D0-8AC07388DDE2}" dt="2019-11-04T18:44:36.587" v="630" actId="20577"/>
        <pc:sldMkLst>
          <pc:docMk/>
          <pc:sldMk cId="441982650" sldId="311"/>
        </pc:sldMkLst>
        <pc:spChg chg="mod">
          <ac:chgData name="Pascal Grittmann" userId="614d0b414f38d8a2" providerId="LiveId" clId="{022BB071-7828-4811-93D0-8AC07388DDE2}" dt="2019-11-04T18:43:26.755" v="564" actId="20577"/>
          <ac:spMkLst>
            <pc:docMk/>
            <pc:sldMk cId="441982650" sldId="311"/>
            <ac:spMk id="3" creationId="{2A2F0249-FF82-44B9-AFD6-FD503B2F4E08}"/>
          </ac:spMkLst>
        </pc:spChg>
        <pc:spChg chg="mod">
          <ac:chgData name="Pascal Grittmann" userId="614d0b414f38d8a2" providerId="LiveId" clId="{022BB071-7828-4811-93D0-8AC07388DDE2}" dt="2019-11-04T18:44:36.587" v="630" actId="20577"/>
          <ac:spMkLst>
            <pc:docMk/>
            <pc:sldMk cId="441982650" sldId="311"/>
            <ac:spMk id="16" creationId="{2205C510-21F4-48C8-B526-1FB19BA15D72}"/>
          </ac:spMkLst>
        </pc:spChg>
        <pc:graphicFrameChg chg="mod">
          <ac:chgData name="Pascal Grittmann" userId="614d0b414f38d8a2" providerId="LiveId" clId="{022BB071-7828-4811-93D0-8AC07388DDE2}" dt="2019-11-04T18:44:23.265" v="606" actId="1076"/>
          <ac:graphicFrameMkLst>
            <pc:docMk/>
            <pc:sldMk cId="441982650" sldId="311"/>
            <ac:graphicFrameMk id="12" creationId="{9DCF9D19-D368-41CE-B862-499C81190744}"/>
          </ac:graphicFrameMkLst>
        </pc:graphicFrameChg>
      </pc:sldChg>
      <pc:sldChg chg="delSp modSp modAnim">
        <pc:chgData name="Pascal Grittmann" userId="614d0b414f38d8a2" providerId="LiveId" clId="{022BB071-7828-4811-93D0-8AC07388DDE2}" dt="2019-11-05T16:53:03.789" v="1148"/>
        <pc:sldMkLst>
          <pc:docMk/>
          <pc:sldMk cId="2348047176" sldId="454"/>
        </pc:sldMkLst>
        <pc:spChg chg="del">
          <ac:chgData name="Pascal Grittmann" userId="614d0b414f38d8a2" providerId="LiveId" clId="{022BB071-7828-4811-93D0-8AC07388DDE2}" dt="2019-11-04T18:30:29.443" v="519" actId="478"/>
          <ac:spMkLst>
            <pc:docMk/>
            <pc:sldMk cId="2348047176" sldId="454"/>
            <ac:spMk id="4" creationId="{A090C8E9-78C4-4BB7-B334-FB65BA7FED5E}"/>
          </ac:spMkLst>
        </pc:spChg>
        <pc:spChg chg="del">
          <ac:chgData name="Pascal Grittmann" userId="614d0b414f38d8a2" providerId="LiveId" clId="{022BB071-7828-4811-93D0-8AC07388DDE2}" dt="2019-11-04T18:30:31.283" v="520" actId="478"/>
          <ac:spMkLst>
            <pc:docMk/>
            <pc:sldMk cId="2348047176" sldId="454"/>
            <ac:spMk id="5" creationId="{9B240379-B775-4F26-83F9-F5681FADB6EC}"/>
          </ac:spMkLst>
        </pc:spChg>
        <pc:spChg chg="del">
          <ac:chgData name="Pascal Grittmann" userId="614d0b414f38d8a2" providerId="LiveId" clId="{022BB071-7828-4811-93D0-8AC07388DDE2}" dt="2019-11-04T18:30:32.771" v="521" actId="478"/>
          <ac:spMkLst>
            <pc:docMk/>
            <pc:sldMk cId="2348047176" sldId="454"/>
            <ac:spMk id="6" creationId="{75FE1529-C7B8-4726-87B1-2E08638C6CD6}"/>
          </ac:spMkLst>
        </pc:spChg>
        <pc:spChg chg="mod">
          <ac:chgData name="Pascal Grittmann" userId="614d0b414f38d8a2" providerId="LiveId" clId="{022BB071-7828-4811-93D0-8AC07388DDE2}" dt="2019-11-05T16:53:03.789" v="1148"/>
          <ac:spMkLst>
            <pc:docMk/>
            <pc:sldMk cId="2348047176" sldId="454"/>
            <ac:spMk id="7" creationId="{E3359DFA-09EE-4A63-A53B-4C4FC8491571}"/>
          </ac:spMkLst>
        </pc:spChg>
      </pc:sldChg>
      <pc:sldChg chg="modTransition modAnim">
        <pc:chgData name="Pascal Grittmann" userId="614d0b414f38d8a2" providerId="LiveId" clId="{022BB071-7828-4811-93D0-8AC07388DDE2}" dt="2019-11-05T16:47:01.790" v="1128"/>
        <pc:sldMkLst>
          <pc:docMk/>
          <pc:sldMk cId="3176938018" sldId="459"/>
        </pc:sldMkLst>
      </pc:sldChg>
      <pc:sldChg chg="ord">
        <pc:chgData name="Pascal Grittmann" userId="614d0b414f38d8a2" providerId="LiveId" clId="{022BB071-7828-4811-93D0-8AC07388DDE2}" dt="2019-11-04T18:53:18.994" v="631"/>
        <pc:sldMkLst>
          <pc:docMk/>
          <pc:sldMk cId="791357981" sldId="460"/>
        </pc:sldMkLst>
      </pc:sldChg>
      <pc:sldChg chg="addSp delSp modSp">
        <pc:chgData name="Pascal Grittmann" userId="614d0b414f38d8a2" providerId="LiveId" clId="{022BB071-7828-4811-93D0-8AC07388DDE2}" dt="2019-11-04T19:02:21.658" v="853" actId="20577"/>
        <pc:sldMkLst>
          <pc:docMk/>
          <pc:sldMk cId="3659981511" sldId="461"/>
        </pc:sldMkLst>
        <pc:spChg chg="mod">
          <ac:chgData name="Pascal Grittmann" userId="614d0b414f38d8a2" providerId="LiveId" clId="{022BB071-7828-4811-93D0-8AC07388DDE2}" dt="2019-11-04T19:02:21.658" v="853" actId="20577"/>
          <ac:spMkLst>
            <pc:docMk/>
            <pc:sldMk cId="3659981511" sldId="461"/>
            <ac:spMk id="3" creationId="{A623438A-2C8F-40AD-84D6-5C1F1BFDDCE9}"/>
          </ac:spMkLst>
        </pc:spChg>
        <pc:spChg chg="add del mod">
          <ac:chgData name="Pascal Grittmann" userId="614d0b414f38d8a2" providerId="LiveId" clId="{022BB071-7828-4811-93D0-8AC07388DDE2}" dt="2019-11-04T18:56:11.328" v="662" actId="478"/>
          <ac:spMkLst>
            <pc:docMk/>
            <pc:sldMk cId="3659981511" sldId="461"/>
            <ac:spMk id="8" creationId="{1ACDC511-9E90-40BA-9939-CB6ACA6754AB}"/>
          </ac:spMkLst>
        </pc:spChg>
        <pc:spChg chg="add del mod">
          <ac:chgData name="Pascal Grittmann" userId="614d0b414f38d8a2" providerId="LiveId" clId="{022BB071-7828-4811-93D0-8AC07388DDE2}" dt="2019-11-04T18:56:32.820" v="664" actId="478"/>
          <ac:spMkLst>
            <pc:docMk/>
            <pc:sldMk cId="3659981511" sldId="461"/>
            <ac:spMk id="9" creationId="{43AC3AC9-6B56-415A-8AD8-D0FF93771253}"/>
          </ac:spMkLst>
        </pc:spChg>
        <pc:spChg chg="add mod">
          <ac:chgData name="Pascal Grittmann" userId="614d0b414f38d8a2" providerId="LiveId" clId="{022BB071-7828-4811-93D0-8AC07388DDE2}" dt="2019-11-04T19:00:11.907" v="693" actId="164"/>
          <ac:spMkLst>
            <pc:docMk/>
            <pc:sldMk cId="3659981511" sldId="461"/>
            <ac:spMk id="25" creationId="{2EDF678A-6225-4095-BCAF-04805F35AB25}"/>
          </ac:spMkLst>
        </pc:spChg>
        <pc:spChg chg="mod topLvl">
          <ac:chgData name="Pascal Grittmann" userId="614d0b414f38d8a2" providerId="LiveId" clId="{022BB071-7828-4811-93D0-8AC07388DDE2}" dt="2019-11-04T19:00:11.907" v="693" actId="164"/>
          <ac:spMkLst>
            <pc:docMk/>
            <pc:sldMk cId="3659981511" sldId="461"/>
            <ac:spMk id="32" creationId="{DF1B0516-B937-4426-94C1-41E3DBCB8302}"/>
          </ac:spMkLst>
        </pc:spChg>
        <pc:spChg chg="mod topLvl">
          <ac:chgData name="Pascal Grittmann" userId="614d0b414f38d8a2" providerId="LiveId" clId="{022BB071-7828-4811-93D0-8AC07388DDE2}" dt="2019-11-04T19:00:11.907" v="693" actId="164"/>
          <ac:spMkLst>
            <pc:docMk/>
            <pc:sldMk cId="3659981511" sldId="461"/>
            <ac:spMk id="33" creationId="{DC46F3C8-725B-46F1-9BDD-8CA28F8B09D9}"/>
          </ac:spMkLst>
        </pc:spChg>
        <pc:spChg chg="mod topLvl">
          <ac:chgData name="Pascal Grittmann" userId="614d0b414f38d8a2" providerId="LiveId" clId="{022BB071-7828-4811-93D0-8AC07388DDE2}" dt="2019-11-04T19:00:11.907" v="693" actId="164"/>
          <ac:spMkLst>
            <pc:docMk/>
            <pc:sldMk cId="3659981511" sldId="461"/>
            <ac:spMk id="34" creationId="{DEC33D08-68F5-439A-87C2-D52B6E56D30D}"/>
          </ac:spMkLst>
        </pc:spChg>
        <pc:grpChg chg="add del mod topLvl">
          <ac:chgData name="Pascal Grittmann" userId="614d0b414f38d8a2" providerId="LiveId" clId="{022BB071-7828-4811-93D0-8AC07388DDE2}" dt="2019-11-04T18:58:35.261" v="683" actId="478"/>
          <ac:grpSpMkLst>
            <pc:docMk/>
            <pc:sldMk cId="3659981511" sldId="461"/>
            <ac:grpSpMk id="24" creationId="{AA280AE6-9EEC-4BB4-8557-FADD4C711F92}"/>
          </ac:grpSpMkLst>
        </pc:grpChg>
        <pc:grpChg chg="del mod topLvl">
          <ac:chgData name="Pascal Grittmann" userId="614d0b414f38d8a2" providerId="LiveId" clId="{022BB071-7828-4811-93D0-8AC07388DDE2}" dt="2019-11-04T18:58:40.678" v="684" actId="478"/>
          <ac:grpSpMkLst>
            <pc:docMk/>
            <pc:sldMk cId="3659981511" sldId="461"/>
            <ac:grpSpMk id="27" creationId="{E75E128C-B1C7-4F9B-AEDF-3A271C94F2D8}"/>
          </ac:grpSpMkLst>
        </pc:grpChg>
        <pc:grpChg chg="add mod">
          <ac:chgData name="Pascal Grittmann" userId="614d0b414f38d8a2" providerId="LiveId" clId="{022BB071-7828-4811-93D0-8AC07388DDE2}" dt="2019-11-04T19:00:21.411" v="694" actId="1076"/>
          <ac:grpSpMkLst>
            <pc:docMk/>
            <pc:sldMk cId="3659981511" sldId="461"/>
            <ac:grpSpMk id="28" creationId="{C1F0E405-9807-450B-A625-1E2A98597238}"/>
          </ac:grpSpMkLst>
        </pc:grpChg>
        <pc:grpChg chg="del mod">
          <ac:chgData name="Pascal Grittmann" userId="614d0b414f38d8a2" providerId="LiveId" clId="{022BB071-7828-4811-93D0-8AC07388DDE2}" dt="2019-11-04T18:57:55.270" v="676" actId="165"/>
          <ac:grpSpMkLst>
            <pc:docMk/>
            <pc:sldMk cId="3659981511" sldId="461"/>
            <ac:grpSpMk id="35" creationId="{C81DA7AA-CCCB-4A18-BA6E-893BE5ABA850}"/>
          </ac:grpSpMkLst>
        </pc:grpChg>
        <pc:inkChg chg="del mod topLvl">
          <ac:chgData name="Pascal Grittmann" userId="614d0b414f38d8a2" providerId="LiveId" clId="{022BB071-7828-4811-93D0-8AC07388DDE2}" dt="2019-11-04T18:58:00.502" v="678" actId="478"/>
          <ac:inkMkLst>
            <pc:docMk/>
            <pc:sldMk cId="3659981511" sldId="461"/>
            <ac:inkMk id="10" creationId="{2D083B40-669F-4553-B9BD-313CD9FF7877}"/>
          </ac:inkMkLst>
        </pc:inkChg>
        <pc:cxnChg chg="mod topLvl">
          <ac:chgData name="Pascal Grittmann" userId="614d0b414f38d8a2" providerId="LiveId" clId="{022BB071-7828-4811-93D0-8AC07388DDE2}" dt="2019-11-04T19:00:11.907" v="693" actId="164"/>
          <ac:cxnSpMkLst>
            <pc:docMk/>
            <pc:sldMk cId="3659981511" sldId="461"/>
            <ac:cxnSpMk id="5" creationId="{85916C50-5476-4970-9DD4-76AD91C029F8}"/>
          </ac:cxnSpMkLst>
        </pc:cxnChg>
        <pc:cxnChg chg="add del mod topLvl">
          <ac:chgData name="Pascal Grittmann" userId="614d0b414f38d8a2" providerId="LiveId" clId="{022BB071-7828-4811-93D0-8AC07388DDE2}" dt="2019-11-04T19:00:11.907" v="693" actId="164"/>
          <ac:cxnSpMkLst>
            <pc:docMk/>
            <pc:sldMk cId="3659981511" sldId="461"/>
            <ac:cxnSpMk id="6" creationId="{15381575-B2BA-482C-AEAE-55B0BBA1DBC9}"/>
          </ac:cxnSpMkLst>
        </pc:cxnChg>
        <pc:cxnChg chg="add del mod">
          <ac:chgData name="Pascal Grittmann" userId="614d0b414f38d8a2" providerId="LiveId" clId="{022BB071-7828-4811-93D0-8AC07388DDE2}" dt="2019-11-04T19:00:11.907" v="693" actId="164"/>
          <ac:cxnSpMkLst>
            <pc:docMk/>
            <pc:sldMk cId="3659981511" sldId="461"/>
            <ac:cxnSpMk id="7" creationId="{FDD43F1B-6C34-4826-A4A4-8E863CAF500E}"/>
          </ac:cxnSpMkLst>
        </pc:cxnChg>
      </pc:sldChg>
      <pc:sldChg chg="modSp del">
        <pc:chgData name="Pascal Grittmann" userId="614d0b414f38d8a2" providerId="LiveId" clId="{022BB071-7828-4811-93D0-8AC07388DDE2}" dt="2019-11-05T16:43:38.595" v="1049" actId="2696"/>
        <pc:sldMkLst>
          <pc:docMk/>
          <pc:sldMk cId="727728208" sldId="462"/>
        </pc:sldMkLst>
        <pc:picChg chg="mod modCrop">
          <ac:chgData name="Pascal Grittmann" userId="614d0b414f38d8a2" providerId="LiveId" clId="{022BB071-7828-4811-93D0-8AC07388DDE2}" dt="2019-11-04T16:27:47.456" v="11" actId="732"/>
          <ac:picMkLst>
            <pc:docMk/>
            <pc:sldMk cId="727728208" sldId="462"/>
            <ac:picMk id="7" creationId="{113DA361-7D3B-486B-B902-B61E827E796C}"/>
          </ac:picMkLst>
        </pc:picChg>
      </pc:sldChg>
      <pc:sldChg chg="modTransition">
        <pc:chgData name="Pascal Grittmann" userId="614d0b414f38d8a2" providerId="LiveId" clId="{022BB071-7828-4811-93D0-8AC07388DDE2}" dt="2019-11-05T16:44:16.228" v="1078"/>
        <pc:sldMkLst>
          <pc:docMk/>
          <pc:sldMk cId="478894768" sldId="464"/>
        </pc:sldMkLst>
      </pc:sldChg>
      <pc:sldChg chg="modTransition">
        <pc:chgData name="Pascal Grittmann" userId="614d0b414f38d8a2" providerId="LiveId" clId="{022BB071-7828-4811-93D0-8AC07388DDE2}" dt="2019-11-05T16:44:16.228" v="1078"/>
        <pc:sldMkLst>
          <pc:docMk/>
          <pc:sldMk cId="1437932782" sldId="465"/>
        </pc:sldMkLst>
      </pc:sldChg>
      <pc:sldChg chg="modSp">
        <pc:chgData name="Pascal Grittmann" userId="614d0b414f38d8a2" providerId="LiveId" clId="{022BB071-7828-4811-93D0-8AC07388DDE2}" dt="2019-11-04T18:39:22.046" v="532"/>
        <pc:sldMkLst>
          <pc:docMk/>
          <pc:sldMk cId="3133829859" sldId="470"/>
        </pc:sldMkLst>
        <pc:spChg chg="mod">
          <ac:chgData name="Pascal Grittmann" userId="614d0b414f38d8a2" providerId="LiveId" clId="{022BB071-7828-4811-93D0-8AC07388DDE2}" dt="2019-11-04T18:39:22.046" v="532"/>
          <ac:spMkLst>
            <pc:docMk/>
            <pc:sldMk cId="3133829859" sldId="470"/>
            <ac:spMk id="4" creationId="{404F4E6A-7AAC-42A0-B9EC-4676D269F55A}"/>
          </ac:spMkLst>
        </pc:spChg>
      </pc:sldChg>
      <pc:sldChg chg="modSp">
        <pc:chgData name="Pascal Grittmann" userId="614d0b414f38d8a2" providerId="LiveId" clId="{022BB071-7828-4811-93D0-8AC07388DDE2}" dt="2019-11-04T18:21:01.492" v="517" actId="20577"/>
        <pc:sldMkLst>
          <pc:docMk/>
          <pc:sldMk cId="4188278466" sldId="472"/>
        </pc:sldMkLst>
        <pc:spChg chg="mod">
          <ac:chgData name="Pascal Grittmann" userId="614d0b414f38d8a2" providerId="LiveId" clId="{022BB071-7828-4811-93D0-8AC07388DDE2}" dt="2019-11-04T18:21:01.492" v="517" actId="20577"/>
          <ac:spMkLst>
            <pc:docMk/>
            <pc:sldMk cId="4188278466" sldId="472"/>
            <ac:spMk id="2" creationId="{680E7649-BB59-4107-85BC-E02DC050187A}"/>
          </ac:spMkLst>
        </pc:spChg>
      </pc:sldChg>
      <pc:sldChg chg="modTransition">
        <pc:chgData name="Pascal Grittmann" userId="614d0b414f38d8a2" providerId="LiveId" clId="{022BB071-7828-4811-93D0-8AC07388DDE2}" dt="2019-11-05T16:47:09.462" v="1129"/>
        <pc:sldMkLst>
          <pc:docMk/>
          <pc:sldMk cId="1259441333" sldId="476"/>
        </pc:sldMkLst>
      </pc:sldChg>
      <pc:sldChg chg="modSp del">
        <pc:chgData name="Pascal Grittmann" userId="614d0b414f38d8a2" providerId="LiveId" clId="{022BB071-7828-4811-93D0-8AC07388DDE2}" dt="2019-11-05T16:43:38.607" v="1050" actId="2696"/>
        <pc:sldMkLst>
          <pc:docMk/>
          <pc:sldMk cId="3694277188" sldId="485"/>
        </pc:sldMkLst>
        <pc:picChg chg="mod modCrop">
          <ac:chgData name="Pascal Grittmann" userId="614d0b414f38d8a2" providerId="LiveId" clId="{022BB071-7828-4811-93D0-8AC07388DDE2}" dt="2019-11-04T16:28:01.151" v="12" actId="732"/>
          <ac:picMkLst>
            <pc:docMk/>
            <pc:sldMk cId="3694277188" sldId="485"/>
            <ac:picMk id="4" creationId="{868436DB-38F8-4A9E-916B-9D6FAF233A48}"/>
          </ac:picMkLst>
        </pc:picChg>
      </pc:sldChg>
      <pc:sldChg chg="modSp ord modAnim">
        <pc:chgData name="Pascal Grittmann" userId="614d0b414f38d8a2" providerId="LiveId" clId="{022BB071-7828-4811-93D0-8AC07388DDE2}" dt="2019-11-04T19:05:19.980" v="1002" actId="20577"/>
        <pc:sldMkLst>
          <pc:docMk/>
          <pc:sldMk cId="2103543351" sldId="487"/>
        </pc:sldMkLst>
        <pc:spChg chg="mod">
          <ac:chgData name="Pascal Grittmann" userId="614d0b414f38d8a2" providerId="LiveId" clId="{022BB071-7828-4811-93D0-8AC07388DDE2}" dt="2019-11-04T19:05:19.980" v="1002" actId="20577"/>
          <ac:spMkLst>
            <pc:docMk/>
            <pc:sldMk cId="2103543351" sldId="487"/>
            <ac:spMk id="2" creationId="{33608A86-C4FF-477E-9218-69205B5EF440}"/>
          </ac:spMkLst>
        </pc:spChg>
        <pc:spChg chg="mod">
          <ac:chgData name="Pascal Grittmann" userId="614d0b414f38d8a2" providerId="LiveId" clId="{022BB071-7828-4811-93D0-8AC07388DDE2}" dt="2019-11-04T19:02:42.424" v="859" actId="20577"/>
          <ac:spMkLst>
            <pc:docMk/>
            <pc:sldMk cId="2103543351" sldId="487"/>
            <ac:spMk id="3" creationId="{250119AE-24F1-4E7C-9CDC-8227BF08D90A}"/>
          </ac:spMkLst>
        </pc:spChg>
      </pc:sldChg>
      <pc:sldChg chg="modTransition">
        <pc:chgData name="Pascal Grittmann" userId="614d0b414f38d8a2" providerId="LiveId" clId="{022BB071-7828-4811-93D0-8AC07388DDE2}" dt="2019-11-05T16:44:16.228" v="1078"/>
        <pc:sldMkLst>
          <pc:docMk/>
          <pc:sldMk cId="317794800" sldId="493"/>
        </pc:sldMkLst>
      </pc:sldChg>
      <pc:sldChg chg="modSp ord modAnim">
        <pc:chgData name="Pascal Grittmann" userId="614d0b414f38d8a2" providerId="LiveId" clId="{022BB071-7828-4811-93D0-8AC07388DDE2}" dt="2019-11-05T16:44:49.149" v="1124" actId="20577"/>
        <pc:sldMkLst>
          <pc:docMk/>
          <pc:sldMk cId="3984531789" sldId="494"/>
        </pc:sldMkLst>
        <pc:spChg chg="mod">
          <ac:chgData name="Pascal Grittmann" userId="614d0b414f38d8a2" providerId="LiveId" clId="{022BB071-7828-4811-93D0-8AC07388DDE2}" dt="2019-11-05T16:44:49.149" v="1124" actId="20577"/>
          <ac:spMkLst>
            <pc:docMk/>
            <pc:sldMk cId="3984531789" sldId="494"/>
            <ac:spMk id="4" creationId="{CC169147-3403-4F72-A725-82A9F193A48D}"/>
          </ac:spMkLst>
        </pc:spChg>
      </pc:sldChg>
      <pc:sldChg chg="addSp modSp">
        <pc:chgData name="Pascal Grittmann" userId="614d0b414f38d8a2" providerId="LiveId" clId="{022BB071-7828-4811-93D0-8AC07388DDE2}" dt="2019-11-04T16:30:30.346" v="43" actId="1076"/>
        <pc:sldMkLst>
          <pc:docMk/>
          <pc:sldMk cId="3993257926" sldId="495"/>
        </pc:sldMkLst>
        <pc:spChg chg="add mod">
          <ac:chgData name="Pascal Grittmann" userId="614d0b414f38d8a2" providerId="LiveId" clId="{022BB071-7828-4811-93D0-8AC07388DDE2}" dt="2019-11-04T16:30:30.346" v="43" actId="1076"/>
          <ac:spMkLst>
            <pc:docMk/>
            <pc:sldMk cId="3993257926" sldId="495"/>
            <ac:spMk id="3" creationId="{9D8F9A6C-8091-475C-91D4-2D4E18DB8C47}"/>
          </ac:spMkLst>
        </pc:spChg>
        <pc:spChg chg="add mod">
          <ac:chgData name="Pascal Grittmann" userId="614d0b414f38d8a2" providerId="LiveId" clId="{022BB071-7828-4811-93D0-8AC07388DDE2}" dt="2019-11-04T16:30:17.602" v="41" actId="1076"/>
          <ac:spMkLst>
            <pc:docMk/>
            <pc:sldMk cId="3993257926" sldId="495"/>
            <ac:spMk id="9" creationId="{99868E30-4822-4BD3-9BFC-AB28ADFB221B}"/>
          </ac:spMkLst>
        </pc:spChg>
        <pc:picChg chg="mod modCrop">
          <ac:chgData name="Pascal Grittmann" userId="614d0b414f38d8a2" providerId="LiveId" clId="{022BB071-7828-4811-93D0-8AC07388DDE2}" dt="2019-11-04T16:29:08.183" v="15" actId="732"/>
          <ac:picMkLst>
            <pc:docMk/>
            <pc:sldMk cId="3993257926" sldId="495"/>
            <ac:picMk id="4" creationId="{FA22DE36-371C-42EE-ABDE-1ACF66110FFA}"/>
          </ac:picMkLst>
        </pc:picChg>
      </pc:sldChg>
      <pc:sldChg chg="modSp">
        <pc:chgData name="Pascal Grittmann" userId="614d0b414f38d8a2" providerId="LiveId" clId="{022BB071-7828-4811-93D0-8AC07388DDE2}" dt="2019-11-05T16:44:04.213" v="1076" actId="20577"/>
        <pc:sldMkLst>
          <pc:docMk/>
          <pc:sldMk cId="3881073141" sldId="506"/>
        </pc:sldMkLst>
        <pc:spChg chg="mod">
          <ac:chgData name="Pascal Grittmann" userId="614d0b414f38d8a2" providerId="LiveId" clId="{022BB071-7828-4811-93D0-8AC07388DDE2}" dt="2019-11-05T16:44:04.213" v="1076" actId="20577"/>
          <ac:spMkLst>
            <pc:docMk/>
            <pc:sldMk cId="3881073141" sldId="506"/>
            <ac:spMk id="2" creationId="{1FC2020E-1CE2-40C5-BD39-5671278DF9D6}"/>
          </ac:spMkLst>
        </pc:spChg>
      </pc:sldChg>
      <pc:sldChg chg="addSp delSp modSp add">
        <pc:chgData name="Pascal Grittmann" userId="614d0b414f38d8a2" providerId="LiveId" clId="{022BB071-7828-4811-93D0-8AC07388DDE2}" dt="2019-11-04T18:36:38.653" v="526" actId="1076"/>
        <pc:sldMkLst>
          <pc:docMk/>
          <pc:sldMk cId="1591047599" sldId="507"/>
        </pc:sldMkLst>
        <pc:spChg chg="mod">
          <ac:chgData name="Pascal Grittmann" userId="614d0b414f38d8a2" providerId="LiveId" clId="{022BB071-7828-4811-93D0-8AC07388DDE2}" dt="2019-11-04T18:09:18.485" v="86" actId="20577"/>
          <ac:spMkLst>
            <pc:docMk/>
            <pc:sldMk cId="1591047599" sldId="507"/>
            <ac:spMk id="2" creationId="{52F54085-1C8C-42C8-AF36-53B9F3EF3975}"/>
          </ac:spMkLst>
        </pc:spChg>
        <pc:spChg chg="mod">
          <ac:chgData name="Pascal Grittmann" userId="614d0b414f38d8a2" providerId="LiveId" clId="{022BB071-7828-4811-93D0-8AC07388DDE2}" dt="2019-11-04T18:14:18.384" v="451"/>
          <ac:spMkLst>
            <pc:docMk/>
            <pc:sldMk cId="1591047599" sldId="507"/>
            <ac:spMk id="3" creationId="{18C0A7C2-1271-404C-99AE-DDBDA2E8538F}"/>
          </ac:spMkLst>
        </pc:spChg>
        <pc:spChg chg="add del">
          <ac:chgData name="Pascal Grittmann" userId="614d0b414f38d8a2" providerId="LiveId" clId="{022BB071-7828-4811-93D0-8AC07388DDE2}" dt="2019-11-04T18:14:04.303" v="446"/>
          <ac:spMkLst>
            <pc:docMk/>
            <pc:sldMk cId="1591047599" sldId="507"/>
            <ac:spMk id="8" creationId="{2782E11F-AE48-45BD-8B1E-8928F5B8F548}"/>
          </ac:spMkLst>
        </pc:spChg>
        <pc:spChg chg="add mod">
          <ac:chgData name="Pascal Grittmann" userId="614d0b414f38d8a2" providerId="LiveId" clId="{022BB071-7828-4811-93D0-8AC07388DDE2}" dt="2019-11-04T18:36:38.653" v="526" actId="1076"/>
          <ac:spMkLst>
            <pc:docMk/>
            <pc:sldMk cId="1591047599" sldId="507"/>
            <ac:spMk id="9" creationId="{72114459-4BD3-44C3-A40E-5316528DE92D}"/>
          </ac:spMkLst>
        </pc:spChg>
        <pc:spChg chg="add del">
          <ac:chgData name="Pascal Grittmann" userId="614d0b414f38d8a2" providerId="LiveId" clId="{022BB071-7828-4811-93D0-8AC07388DDE2}" dt="2019-11-04T18:14:22.268" v="453"/>
          <ac:spMkLst>
            <pc:docMk/>
            <pc:sldMk cId="1591047599" sldId="507"/>
            <ac:spMk id="10" creationId="{83C1334B-39F3-452F-9FFF-F0A96C97CFEB}"/>
          </ac:spMkLst>
        </pc:spChg>
        <pc:spChg chg="add mod">
          <ac:chgData name="Pascal Grittmann" userId="614d0b414f38d8a2" providerId="LiveId" clId="{022BB071-7828-4811-93D0-8AC07388DDE2}" dt="2019-11-04T18:36:38.653" v="526" actId="1076"/>
          <ac:spMkLst>
            <pc:docMk/>
            <pc:sldMk cId="1591047599" sldId="507"/>
            <ac:spMk id="11" creationId="{7232B4AF-923C-4374-AEAA-9DD85EF122AF}"/>
          </ac:spMkLst>
        </pc:spChg>
        <pc:grpChg chg="add mod">
          <ac:chgData name="Pascal Grittmann" userId="614d0b414f38d8a2" providerId="LiveId" clId="{022BB071-7828-4811-93D0-8AC07388DDE2}" dt="2019-11-04T18:36:26.578" v="525" actId="1076"/>
          <ac:grpSpMkLst>
            <pc:docMk/>
            <pc:sldMk cId="1591047599" sldId="507"/>
            <ac:grpSpMk id="4" creationId="{6C01703C-66BA-448A-94A4-9AF296464545}"/>
          </ac:grpSpMkLst>
        </pc:grpChg>
        <pc:picChg chg="add mod">
          <ac:chgData name="Pascal Grittmann" userId="614d0b414f38d8a2" providerId="LiveId" clId="{022BB071-7828-4811-93D0-8AC07388DDE2}" dt="2019-11-04T18:14:50.634" v="458" actId="1076"/>
          <ac:picMkLst>
            <pc:docMk/>
            <pc:sldMk cId="1591047599" sldId="507"/>
            <ac:picMk id="7" creationId="{E3F0D9B3-3539-46C8-AB31-CF580E67EB47}"/>
          </ac:picMkLst>
        </pc:picChg>
      </pc:sldChg>
      <pc:sldChg chg="add">
        <pc:chgData name="Pascal Grittmann" userId="614d0b414f38d8a2" providerId="LiveId" clId="{022BB071-7828-4811-93D0-8AC07388DDE2}" dt="2019-11-05T16:43:35.425" v="1048"/>
        <pc:sldMkLst>
          <pc:docMk/>
          <pc:sldMk cId="171385820" sldId="508"/>
        </pc:sldMkLst>
      </pc:sldChg>
      <pc:sldChg chg="add">
        <pc:chgData name="Pascal Grittmann" userId="614d0b414f38d8a2" providerId="LiveId" clId="{022BB071-7828-4811-93D0-8AC07388DDE2}" dt="2019-11-05T16:43:35.425" v="1048"/>
        <pc:sldMkLst>
          <pc:docMk/>
          <pc:sldMk cId="806286800" sldId="509"/>
        </pc:sldMkLst>
      </pc:sldChg>
      <pc:sldChg chg="add ord">
        <pc:chgData name="Pascal Grittmann" userId="614d0b414f38d8a2" providerId="LiveId" clId="{022BB071-7828-4811-93D0-8AC07388DDE2}" dt="2019-11-05T16:45:19.340" v="1126"/>
        <pc:sldMkLst>
          <pc:docMk/>
          <pc:sldMk cId="3749978397" sldId="510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16/11/2019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14/11/2019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7116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306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EB1899-4955-4720-BF42-64C48FBC6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 b="9588"/>
          <a:stretch/>
        </p:blipFill>
        <p:spPr>
          <a:xfrm>
            <a:off x="1419224" y="666005"/>
            <a:ext cx="6305550" cy="231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700" y="2985093"/>
            <a:ext cx="7956599" cy="792087"/>
          </a:xfrm>
        </p:spPr>
        <p:txBody>
          <a:bodyPr anchor="b" anchorCtr="0">
            <a:normAutofit/>
          </a:bodyPr>
          <a:lstStyle>
            <a:lvl1pPr algn="ctr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099" y="3847620"/>
            <a:ext cx="6387800" cy="27003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rgbClr val="F7C9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52" name="TextBox 51"/>
          <p:cNvSpPr txBox="1"/>
          <p:nvPr userDrawn="1"/>
        </p:nvSpPr>
        <p:spPr>
          <a:xfrm>
            <a:off x="2465386" y="4369773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9BC57C-2581-40A2-80E9-83B5A27C3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579" y="426199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8F4A0-6EEA-488B-95F3-52684DBDD7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600" y="4306238"/>
            <a:ext cx="278979" cy="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97EC4B-CB8A-4337-AF73-9FD6B9771430}"/>
              </a:ext>
            </a:extLst>
          </p:cNvPr>
          <p:cNvSpPr/>
          <p:nvPr userDrawn="1"/>
        </p:nvSpPr>
        <p:spPr>
          <a:xfrm>
            <a:off x="0" y="971550"/>
            <a:ext cx="1403648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91680" y="5740102"/>
            <a:ext cx="6083845" cy="9320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334D63C-019E-42B0-8ACF-CB5D1FDDD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04" y="4827176"/>
            <a:ext cx="84101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fld id="{76073B1C-FBE7-474C-9A6B-15F76CF87B7F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E41941-1AFE-48DF-8FA0-A7BD1741A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34"/>
          <a:stretch/>
        </p:blipFill>
        <p:spPr>
          <a:xfrm>
            <a:off x="0" y="-1"/>
            <a:ext cx="1493505" cy="17811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071CFF-16D1-4046-851C-B754F4C34376}"/>
              </a:ext>
            </a:extLst>
          </p:cNvPr>
          <p:cNvSpPr/>
          <p:nvPr userDrawn="1"/>
        </p:nvSpPr>
        <p:spPr>
          <a:xfrm>
            <a:off x="0" y="1009650"/>
            <a:ext cx="1500188" cy="804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background"/>
          <p:cNvSpPr/>
          <p:nvPr userDrawn="1"/>
        </p:nvSpPr>
        <p:spPr>
          <a:xfrm>
            <a:off x="0" y="4731990"/>
            <a:ext cx="914400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background"/>
          <p:cNvSpPr/>
          <p:nvPr userDrawn="1"/>
        </p:nvSpPr>
        <p:spPr>
          <a:xfrm>
            <a:off x="0" y="4731990"/>
            <a:ext cx="914400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E19C45-847B-4438-BC94-6B1BB77A0673}"/>
              </a:ext>
            </a:extLst>
          </p:cNvPr>
          <p:cNvSpPr/>
          <p:nvPr userDrawn="1"/>
        </p:nvSpPr>
        <p:spPr>
          <a:xfrm>
            <a:off x="0" y="957263"/>
            <a:ext cx="135255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957263"/>
            <a:ext cx="8460000" cy="3419475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3" y="2571750"/>
            <a:ext cx="7477125" cy="2232248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tx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5" y="2427735"/>
            <a:ext cx="5653386" cy="639365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35B63-221B-41FE-BF74-7097B1E4CDBA}"/>
              </a:ext>
            </a:extLst>
          </p:cNvPr>
          <p:cNvSpPr txBox="1"/>
          <p:nvPr userDrawn="1"/>
        </p:nvSpPr>
        <p:spPr>
          <a:xfrm>
            <a:off x="343453" y="4783116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CED52-49F0-4DD5-8902-FEC19CAD0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827" y="446290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B96B1C-30FA-4A38-B5E8-8F6622803E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48" y="4485029"/>
            <a:ext cx="278979" cy="278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57C495-80A7-416C-880E-9B4523C30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10178"/>
          <a:stretch/>
        </p:blipFill>
        <p:spPr>
          <a:xfrm>
            <a:off x="254643" y="0"/>
            <a:ext cx="5798916" cy="2408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F2694-FEE9-452C-A326-2BBE12793A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40287" y="3351930"/>
            <a:ext cx="1703713" cy="16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EB1899-4955-4720-BF42-64C48FBC6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 b="9588"/>
          <a:stretch/>
        </p:blipFill>
        <p:spPr>
          <a:xfrm>
            <a:off x="38099" y="438402"/>
            <a:ext cx="6305550" cy="231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137" y="2916378"/>
            <a:ext cx="7956599" cy="792087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522" y="3791240"/>
            <a:ext cx="638780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rgbClr val="F7C9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52" name="TextBox 51"/>
          <p:cNvSpPr txBox="1"/>
          <p:nvPr userDrawn="1"/>
        </p:nvSpPr>
        <p:spPr>
          <a:xfrm>
            <a:off x="314518" y="4783116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9BC57C-2581-40A2-80E9-83B5A27C3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892" y="446290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8F4A0-6EEA-488B-95F3-52684DBDD7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13" y="4485029"/>
            <a:ext cx="278979" cy="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+ Collaborator Log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976512-A80C-4F6E-85A6-8B7C22A1A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 b="9588"/>
          <a:stretch/>
        </p:blipFill>
        <p:spPr>
          <a:xfrm>
            <a:off x="38098" y="252661"/>
            <a:ext cx="6551337" cy="2409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BA21C-56A4-4E1E-B6CD-C38E7CD14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796"/>
          <a:stretch/>
        </p:blipFill>
        <p:spPr>
          <a:xfrm>
            <a:off x="6262688" y="1253686"/>
            <a:ext cx="1223962" cy="138449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227934"/>
            <a:ext cx="9144000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97FF3-0A42-4E86-ACB9-3C97FAEF59CC}"/>
              </a:ext>
            </a:extLst>
          </p:cNvPr>
          <p:cNvSpPr txBox="1"/>
          <p:nvPr userDrawn="1"/>
        </p:nvSpPr>
        <p:spPr>
          <a:xfrm>
            <a:off x="328913" y="4795981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8DDB6D-4029-4BD2-AD8A-3E745C9064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5499" y="4496250"/>
            <a:ext cx="323218" cy="323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827F7E-0682-498C-92E3-87E1363365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24" y="4518370"/>
            <a:ext cx="278979" cy="27897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74DFE04-2B8B-463C-B459-3634C5E4B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137" y="2744922"/>
            <a:ext cx="7956599" cy="792087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2FEE5B1-148D-46A2-AC9E-FFAD986A3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522" y="3619784"/>
            <a:ext cx="638780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rgbClr val="F7C9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65ED3-6555-4B3B-A51B-8AE007292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04" y="4837998"/>
            <a:ext cx="59212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fld id="{76073B1C-FBE7-474C-9A6B-15F76CF87B7F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C7B677-5641-4DB8-A596-447109EDB5C1}"/>
              </a:ext>
            </a:extLst>
          </p:cNvPr>
          <p:cNvSpPr/>
          <p:nvPr userDrawn="1"/>
        </p:nvSpPr>
        <p:spPr>
          <a:xfrm>
            <a:off x="0" y="0"/>
            <a:ext cx="1495425" cy="1695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68" y="221460"/>
            <a:ext cx="779062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67" y="975123"/>
            <a:ext cx="8619295" cy="360639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3A7D6-031D-40DA-9D3D-1291850DF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171" t="13889" r="14248" b="13241"/>
          <a:stretch/>
        </p:blipFill>
        <p:spPr>
          <a:xfrm>
            <a:off x="8176381" y="178107"/>
            <a:ext cx="704851" cy="72607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07E770F-8D32-4725-ACC6-D85C01D15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04" y="4827176"/>
            <a:ext cx="84101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fld id="{76073B1C-FBE7-474C-9A6B-15F76CF87B7F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1097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380B11-5BC2-405C-9D9C-9CB315ABC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4" t="4080" r="8664"/>
          <a:stretch/>
        </p:blipFill>
        <p:spPr>
          <a:xfrm>
            <a:off x="-1" y="0"/>
            <a:ext cx="1366839" cy="1818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5AF805D-22E9-479B-B6DD-1B91AB541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04" y="4827176"/>
            <a:ext cx="84101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fld id="{76073B1C-FBE7-474C-9A6B-15F76CF87B7F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4pPr>
              <a:defRPr>
                <a:solidFill>
                  <a:srgbClr val="63C9D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7" y="202500"/>
            <a:ext cx="7416715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rgbClr val="F7C80A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613605C-D917-46EE-86F2-E79709D45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04" y="4827176"/>
            <a:ext cx="84101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fld id="{76073B1C-FBE7-474C-9A6B-15F76CF87B7F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96F97B-A197-4F03-B23B-1EDA7CDA7E38}"/>
              </a:ext>
            </a:extLst>
          </p:cNvPr>
          <p:cNvSpPr/>
          <p:nvPr userDrawn="1"/>
        </p:nvSpPr>
        <p:spPr>
          <a:xfrm>
            <a:off x="0" y="985838"/>
            <a:ext cx="135255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951310"/>
            <a:ext cx="4038600" cy="35778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951310"/>
            <a:ext cx="4038600" cy="35778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91680" y="5740102"/>
            <a:ext cx="6083845" cy="9320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3719188-9708-414E-87DB-D7A05C298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04" y="4827176"/>
            <a:ext cx="84101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fld id="{76073B1C-FBE7-474C-9A6B-15F76CF87B7F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 descr="background"/>
          <p:cNvSpPr/>
          <p:nvPr userDrawn="1"/>
        </p:nvSpPr>
        <p:spPr>
          <a:xfrm>
            <a:off x="0" y="4782380"/>
            <a:ext cx="9144000" cy="361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791147-9AA4-4CE9-931D-4937C3DD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374" t="6738" r="9919"/>
          <a:stretch/>
        </p:blipFill>
        <p:spPr>
          <a:xfrm>
            <a:off x="0" y="0"/>
            <a:ext cx="1328738" cy="1731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648" y="951311"/>
            <a:ext cx="7477584" cy="36063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19348-F64F-477C-AA46-A398A5FA260B}"/>
              </a:ext>
            </a:extLst>
          </p:cNvPr>
          <p:cNvSpPr txBox="1"/>
          <p:nvPr userDrawn="1"/>
        </p:nvSpPr>
        <p:spPr>
          <a:xfrm>
            <a:off x="251519" y="4921408"/>
            <a:ext cx="86297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" dirty="0">
                <a:solidFill>
                  <a:srgbClr val="FFFF00"/>
                </a:solidFill>
              </a:rPr>
              <a:t>P. Grittmann, I. </a:t>
            </a:r>
            <a:r>
              <a:rPr lang="en-AU" sz="800" dirty="0" err="1">
                <a:solidFill>
                  <a:srgbClr val="FFFF00"/>
                </a:solidFill>
              </a:rPr>
              <a:t>Georgiev</a:t>
            </a:r>
            <a:r>
              <a:rPr lang="en-AU" sz="800" dirty="0">
                <a:solidFill>
                  <a:srgbClr val="FFFF00"/>
                </a:solidFill>
              </a:rPr>
              <a:t>, P. Slusallek, and J. Křivánek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E7C0FD-F3AD-4AF5-91AC-9E38C4199075}"/>
              </a:ext>
            </a:extLst>
          </p:cNvPr>
          <p:cNvSpPr txBox="1"/>
          <p:nvPr userDrawn="1"/>
        </p:nvSpPr>
        <p:spPr>
          <a:xfrm>
            <a:off x="262767" y="4757490"/>
            <a:ext cx="8618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u="none" dirty="0">
                <a:solidFill>
                  <a:schemeClr val="bg1"/>
                </a:solidFill>
              </a:rPr>
              <a:t>Variance-Aware Multiple Importance Sampling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30EE3F-EADC-433F-9595-E182F54FBFDF}"/>
              </a:ext>
            </a:extLst>
          </p:cNvPr>
          <p:cNvCxnSpPr/>
          <p:nvPr userDrawn="1"/>
        </p:nvCxnSpPr>
        <p:spPr>
          <a:xfrm>
            <a:off x="-5754" y="4748786"/>
            <a:ext cx="9152843" cy="0"/>
          </a:xfrm>
          <a:prstGeom prst="line">
            <a:avLst/>
          </a:prstGeom>
          <a:ln w="63500">
            <a:solidFill>
              <a:srgbClr val="F7C8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971F218D-68C7-4D4D-AEF2-37BB7DA1480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9880" y="4786662"/>
            <a:ext cx="323218" cy="3232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30BD9A-7D45-4D67-8A67-86C66F94128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3952" y="4816958"/>
            <a:ext cx="278979" cy="2789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5A66C-13BF-4F3E-83AD-4D33A7FB6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04" y="4827176"/>
            <a:ext cx="84101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fld id="{76073B1C-FBE7-474C-9A6B-15F76CF87B7F}" type="slidenum">
              <a:rPr lang="LID4096" smtClean="0"/>
              <a:pPr/>
              <a:t>‹#›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3" r:id="rId3"/>
    <p:sldLayoutId id="2147483655" r:id="rId4"/>
    <p:sldLayoutId id="2147483689" r:id="rId5"/>
    <p:sldLayoutId id="2147483687" r:id="rId6"/>
    <p:sldLayoutId id="2147483680" r:id="rId7"/>
    <p:sldLayoutId id="2147483679" r:id="rId8"/>
    <p:sldLayoutId id="2147483661" r:id="rId9"/>
    <p:sldLayoutId id="2147483663" r:id="rId10"/>
    <p:sldLayoutId id="2147483685" r:id="rId11"/>
    <p:sldLayoutId id="2147483664" r:id="rId12"/>
    <p:sldLayoutId id="2147483686" r:id="rId13"/>
    <p:sldLayoutId id="2147483667" r:id="rId14"/>
    <p:sldLayoutId id="2147483665" r:id="rId15"/>
    <p:sldLayoutId id="2147483682" r:id="rId1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github.com/pgrit/var-aware-mis-pbrt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54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3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713B73-6855-45E6-A5D1-EA83E39408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Variance-A</a:t>
            </a:r>
            <a:r>
              <a:rPr lang="en-GB" dirty="0"/>
              <a:t>ware MIS</a:t>
            </a:r>
            <a:endParaRPr lang="en-AU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0BB4D3A-0409-4159-96E7-B7406120CF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P. Grittmann, I. </a:t>
            </a:r>
            <a:r>
              <a:rPr lang="en-AU" dirty="0" err="1"/>
              <a:t>Georgiev</a:t>
            </a:r>
            <a:r>
              <a:rPr lang="en-AU" dirty="0"/>
              <a:t>, P. Slusallek, and J. Křivánek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BEEF2-9104-4850-A969-408D27C3A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36" y="4266492"/>
            <a:ext cx="1541960" cy="827364"/>
          </a:xfrm>
          <a:prstGeom prst="rect">
            <a:avLst/>
          </a:prstGeom>
        </p:spPr>
      </p:pic>
      <p:pic>
        <p:nvPicPr>
          <p:cNvPr id="7" name="Picture 2" descr="http://mathcs.uni-saarland.de/img/uds_logo_neu_blau.png">
            <a:extLst>
              <a:ext uri="{FF2B5EF4-FFF2-40B4-BE49-F238E27FC236}">
                <a16:creationId xmlns:a16="http://schemas.microsoft.com/office/drawing/2014/main" id="{6CD6A206-0ED6-42C9-B0CA-900BFA81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55" y="4316136"/>
            <a:ext cx="1815391" cy="72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195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E7649-BB59-4107-85BC-E02DC05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Variance determines error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EEEC25-26CD-4B10-862D-709DF4685B36}"/>
                  </a:ext>
                </a:extLst>
              </p:cNvPr>
              <p:cNvSpPr/>
              <p:nvPr/>
            </p:nvSpPr>
            <p:spPr>
              <a:xfrm>
                <a:off x="340282" y="1937474"/>
                <a:ext cx="3330720" cy="1268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GB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GB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LID4096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EEEC25-26CD-4B10-862D-709DF4685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82" y="1937474"/>
                <a:ext cx="3330720" cy="12685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green, sitting, small, painted&#10;&#10;Description automatically generated">
            <a:extLst>
              <a:ext uri="{FF2B5EF4-FFF2-40B4-BE49-F238E27FC236}">
                <a16:creationId xmlns:a16="http://schemas.microsoft.com/office/drawing/2014/main" id="{48F8842D-673C-4FC4-A2D3-68731D936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533" y="1501632"/>
            <a:ext cx="2140235" cy="2140235"/>
          </a:xfrm>
          <a:prstGeom prst="rect">
            <a:avLst/>
          </a:prstGeom>
        </p:spPr>
      </p:pic>
      <p:pic>
        <p:nvPicPr>
          <p:cNvPr id="10" name="Picture 9" descr="A picture containing grass, yellow, sitting, green&#10;&#10;Description automatically generated">
            <a:extLst>
              <a:ext uri="{FF2B5EF4-FFF2-40B4-BE49-F238E27FC236}">
                <a16:creationId xmlns:a16="http://schemas.microsoft.com/office/drawing/2014/main" id="{3A5EFA82-8905-4149-A19D-3DFF6B861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729" y="1501632"/>
            <a:ext cx="2140235" cy="21402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F3E479-2A0A-4DDA-A08A-6C1A7397C2B3}"/>
              </a:ext>
            </a:extLst>
          </p:cNvPr>
          <p:cNvSpPr txBox="1"/>
          <p:nvPr/>
        </p:nvSpPr>
        <p:spPr>
          <a:xfrm>
            <a:off x="4245763" y="3641867"/>
            <a:ext cx="171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Rendered image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EFA838-0BB4-4F5A-89AB-844DD2ECBA19}"/>
                  </a:ext>
                </a:extLst>
              </p:cNvPr>
              <p:cNvSpPr txBox="1"/>
              <p:nvPr/>
            </p:nvSpPr>
            <p:spPr>
              <a:xfrm>
                <a:off x="6186391" y="3641867"/>
                <a:ext cx="2410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Estimated variance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  <a:endParaRPr lang="LID4096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EFA838-0BB4-4F5A-89AB-844DD2ECB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391" y="3641867"/>
                <a:ext cx="2410916" cy="369332"/>
              </a:xfrm>
              <a:prstGeom prst="rect">
                <a:avLst/>
              </a:prstGeom>
              <a:blipFill>
                <a:blip r:embed="rId5"/>
                <a:stretch>
                  <a:fillRect l="-2025" t="-8197" r="-1772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95A8C-4C21-4360-B31F-BA4C4BAD0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10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88278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68F22-E1C3-4A69-85E3-0625CC7B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estimators</a:t>
            </a:r>
            <a:endParaRPr lang="LID4096" dirty="0"/>
          </a:p>
        </p:txBody>
      </p:sp>
      <p:pic>
        <p:nvPicPr>
          <p:cNvPr id="8" name="Picture 7" descr="A picture containing green, sitting, small, painted&#10;&#10;Description automatically generated">
            <a:extLst>
              <a:ext uri="{FF2B5EF4-FFF2-40B4-BE49-F238E27FC236}">
                <a16:creationId xmlns:a16="http://schemas.microsoft.com/office/drawing/2014/main" id="{61E5B8C5-89BB-4ABC-800F-8A302ED45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693" y="1389003"/>
            <a:ext cx="2140235" cy="2140235"/>
          </a:xfrm>
          <a:prstGeom prst="rect">
            <a:avLst/>
          </a:prstGeom>
        </p:spPr>
      </p:pic>
      <p:pic>
        <p:nvPicPr>
          <p:cNvPr id="9" name="Picture 8" descr="A picture containing grass, yellow, sitting, green&#10;&#10;Description automatically generated">
            <a:extLst>
              <a:ext uri="{FF2B5EF4-FFF2-40B4-BE49-F238E27FC236}">
                <a16:creationId xmlns:a16="http://schemas.microsoft.com/office/drawing/2014/main" id="{F1002998-F57B-46B1-92FF-BE965F32C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358" y="1389003"/>
            <a:ext cx="2140235" cy="2140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E9F3BD-7A20-4545-A38F-B490292F11AB}"/>
              </a:ext>
            </a:extLst>
          </p:cNvPr>
          <p:cNvSpPr txBox="1"/>
          <p:nvPr/>
        </p:nvSpPr>
        <p:spPr>
          <a:xfrm>
            <a:off x="4759118" y="3529238"/>
            <a:ext cx="186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Second technique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86A41A-6C24-4BA5-B443-C722369DB98A}"/>
                  </a:ext>
                </a:extLst>
              </p:cNvPr>
              <p:cNvSpPr txBox="1"/>
              <p:nvPr/>
            </p:nvSpPr>
            <p:spPr>
              <a:xfrm>
                <a:off x="6680021" y="3529238"/>
                <a:ext cx="2410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Estimated variance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  <a:endParaRPr lang="LID4096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86A41A-6C24-4BA5-B443-C722369DB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021" y="3529238"/>
                <a:ext cx="2410916" cy="369332"/>
              </a:xfrm>
              <a:prstGeom prst="rect">
                <a:avLst/>
              </a:prstGeom>
              <a:blipFill>
                <a:blip r:embed="rId4"/>
                <a:stretch>
                  <a:fillRect l="-2025" t="-9836" r="-1772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picture containing building, sitting, small, green&#10;&#10;Description automatically generated">
            <a:extLst>
              <a:ext uri="{FF2B5EF4-FFF2-40B4-BE49-F238E27FC236}">
                <a16:creationId xmlns:a16="http://schemas.microsoft.com/office/drawing/2014/main" id="{9FE78FE0-159A-4C6F-8FA5-3409586F9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68" y="1389975"/>
            <a:ext cx="2139263" cy="2139263"/>
          </a:xfrm>
          <a:prstGeom prst="rect">
            <a:avLst/>
          </a:prstGeom>
        </p:spPr>
      </p:pic>
      <p:pic>
        <p:nvPicPr>
          <p:cNvPr id="15" name="Picture 14" descr="A blue and green grass&#10;&#10;Description automatically generated">
            <a:extLst>
              <a:ext uri="{FF2B5EF4-FFF2-40B4-BE49-F238E27FC236}">
                <a16:creationId xmlns:a16="http://schemas.microsoft.com/office/drawing/2014/main" id="{57E24921-393D-4A75-AED2-AA0979F15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099" y="1388999"/>
            <a:ext cx="2139263" cy="21392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818A3C-D3BF-440E-919F-DFEFDDEF9834}"/>
              </a:ext>
            </a:extLst>
          </p:cNvPr>
          <p:cNvSpPr txBox="1"/>
          <p:nvPr/>
        </p:nvSpPr>
        <p:spPr>
          <a:xfrm>
            <a:off x="473574" y="3535429"/>
            <a:ext cx="157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First technique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07E691-4D3E-4580-A097-8C232C65DE3A}"/>
                  </a:ext>
                </a:extLst>
              </p:cNvPr>
              <p:cNvSpPr txBox="1"/>
              <p:nvPr/>
            </p:nvSpPr>
            <p:spPr>
              <a:xfrm>
                <a:off x="2246275" y="3535429"/>
                <a:ext cx="2410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Estimated variance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  <a:endParaRPr lang="LID4096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07E691-4D3E-4580-A097-8C232C65D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275" y="3535429"/>
                <a:ext cx="2410916" cy="369332"/>
              </a:xfrm>
              <a:prstGeom prst="rect">
                <a:avLst/>
              </a:prstGeom>
              <a:blipFill>
                <a:blip r:embed="rId7"/>
                <a:stretch>
                  <a:fillRect l="-1768" t="-9836" r="-1768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578807-EBD3-4AEE-9D88-73DBFD49B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9118" y="33698"/>
            <a:ext cx="849888" cy="8626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46441-392E-4048-A6DE-4986039C6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11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84106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68F22-E1C3-4A69-85E3-0625CC7B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estimators</a:t>
            </a:r>
            <a:endParaRPr lang="LID4096" dirty="0"/>
          </a:p>
        </p:txBody>
      </p:sp>
      <p:pic>
        <p:nvPicPr>
          <p:cNvPr id="8" name="Picture 7" descr="A picture containing green, sitting, small, painted&#10;&#10;Description automatically generated">
            <a:extLst>
              <a:ext uri="{FF2B5EF4-FFF2-40B4-BE49-F238E27FC236}">
                <a16:creationId xmlns:a16="http://schemas.microsoft.com/office/drawing/2014/main" id="{61E5B8C5-89BB-4ABC-800F-8A302ED45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693" y="1389003"/>
            <a:ext cx="2140235" cy="2140235"/>
          </a:xfrm>
          <a:prstGeom prst="rect">
            <a:avLst/>
          </a:prstGeom>
        </p:spPr>
      </p:pic>
      <p:pic>
        <p:nvPicPr>
          <p:cNvPr id="9" name="Picture 8" descr="A picture containing grass, yellow, sitting, green&#10;&#10;Description automatically generated">
            <a:extLst>
              <a:ext uri="{FF2B5EF4-FFF2-40B4-BE49-F238E27FC236}">
                <a16:creationId xmlns:a16="http://schemas.microsoft.com/office/drawing/2014/main" id="{F1002998-F57B-46B1-92FF-BE965F32C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755" y="1389003"/>
            <a:ext cx="2140235" cy="2140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E9F3BD-7A20-4545-A38F-B490292F11AB}"/>
              </a:ext>
            </a:extLst>
          </p:cNvPr>
          <p:cNvSpPr txBox="1"/>
          <p:nvPr/>
        </p:nvSpPr>
        <p:spPr>
          <a:xfrm>
            <a:off x="4759118" y="3529238"/>
            <a:ext cx="186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Second technique</a:t>
            </a:r>
            <a:endParaRPr lang="LID4096" dirty="0"/>
          </a:p>
        </p:txBody>
      </p:sp>
      <p:pic>
        <p:nvPicPr>
          <p:cNvPr id="13" name="Picture 12" descr="A picture containing building, sitting, small, green&#10;&#10;Description automatically generated">
            <a:extLst>
              <a:ext uri="{FF2B5EF4-FFF2-40B4-BE49-F238E27FC236}">
                <a16:creationId xmlns:a16="http://schemas.microsoft.com/office/drawing/2014/main" id="{9FE78FE0-159A-4C6F-8FA5-3409586F9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36" y="1389975"/>
            <a:ext cx="2139263" cy="2139263"/>
          </a:xfrm>
          <a:prstGeom prst="rect">
            <a:avLst/>
          </a:prstGeom>
        </p:spPr>
      </p:pic>
      <p:pic>
        <p:nvPicPr>
          <p:cNvPr id="15" name="Picture 14" descr="A blue and green grass&#10;&#10;Description automatically generated">
            <a:extLst>
              <a:ext uri="{FF2B5EF4-FFF2-40B4-BE49-F238E27FC236}">
                <a16:creationId xmlns:a16="http://schemas.microsoft.com/office/drawing/2014/main" id="{57E24921-393D-4A75-AED2-AA0979F15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36" y="1388999"/>
            <a:ext cx="2139263" cy="21392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818A3C-D3BF-440E-919F-DFEFDDEF9834}"/>
              </a:ext>
            </a:extLst>
          </p:cNvPr>
          <p:cNvSpPr txBox="1"/>
          <p:nvPr/>
        </p:nvSpPr>
        <p:spPr>
          <a:xfrm>
            <a:off x="522542" y="3535429"/>
            <a:ext cx="157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First technique</a:t>
            </a:r>
            <a:endParaRPr lang="LID4096" dirty="0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6BC1DE-5AE7-473F-B9F8-6BA119192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118" y="33698"/>
            <a:ext cx="849888" cy="8626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07A7D-3065-4546-819A-6305D8CA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12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12770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68F22-E1C3-4A69-85E3-0625CC7B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estimators</a:t>
            </a:r>
            <a:endParaRPr lang="LID4096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AC8D86-68A8-4578-92A1-575C65CD692C}"/>
              </a:ext>
            </a:extLst>
          </p:cNvPr>
          <p:cNvSpPr txBox="1"/>
          <p:nvPr/>
        </p:nvSpPr>
        <p:spPr>
          <a:xfrm>
            <a:off x="2799690" y="3529238"/>
            <a:ext cx="186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Second technique</a:t>
            </a:r>
            <a:endParaRPr lang="LID4096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12D3D3-CA83-48E3-AE58-9D2405090AF0}"/>
              </a:ext>
            </a:extLst>
          </p:cNvPr>
          <p:cNvSpPr txBox="1"/>
          <p:nvPr/>
        </p:nvSpPr>
        <p:spPr>
          <a:xfrm>
            <a:off x="522542" y="3535429"/>
            <a:ext cx="157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First technique</a:t>
            </a:r>
            <a:endParaRPr lang="LID4096" dirty="0"/>
          </a:p>
        </p:txBody>
      </p:sp>
      <p:pic>
        <p:nvPicPr>
          <p:cNvPr id="8" name="Picture 7" descr="A picture containing building, sitting, green, small&#10;&#10;Description automatically generated">
            <a:extLst>
              <a:ext uri="{FF2B5EF4-FFF2-40B4-BE49-F238E27FC236}">
                <a16:creationId xmlns:a16="http://schemas.microsoft.com/office/drawing/2014/main" id="{4031EB19-4ED1-4BDA-8620-D9879C91C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689" y="1383784"/>
            <a:ext cx="2139263" cy="21392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C2B9CF-5A91-41EC-917B-832B6B9E8CE1}"/>
              </a:ext>
            </a:extLst>
          </p:cNvPr>
          <p:cNvSpPr txBox="1"/>
          <p:nvPr/>
        </p:nvSpPr>
        <p:spPr>
          <a:xfrm>
            <a:off x="6250564" y="3524019"/>
            <a:ext cx="177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Combined image</a:t>
            </a:r>
            <a:endParaRPr lang="LID4096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825631-B54C-43A4-9EF4-5776CA62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118" y="33698"/>
            <a:ext cx="849888" cy="8626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C63C5-FEC6-470A-A768-08A446B5D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13</a:t>
            </a:fld>
            <a:endParaRPr lang="LID4096" dirty="0"/>
          </a:p>
        </p:txBody>
      </p:sp>
      <p:pic>
        <p:nvPicPr>
          <p:cNvPr id="12" name="Picture 11" descr="A picture containing green, sitting, small, painted&#10;&#10;Description automatically generated">
            <a:extLst>
              <a:ext uri="{FF2B5EF4-FFF2-40B4-BE49-F238E27FC236}">
                <a16:creationId xmlns:a16="http://schemas.microsoft.com/office/drawing/2014/main" id="{9BCB1B53-AE9E-43D4-8B9B-B956A6AD4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805" y="1389003"/>
            <a:ext cx="2140235" cy="2140235"/>
          </a:xfrm>
          <a:prstGeom prst="rect">
            <a:avLst/>
          </a:prstGeom>
        </p:spPr>
      </p:pic>
      <p:pic>
        <p:nvPicPr>
          <p:cNvPr id="13" name="Picture 12" descr="A picture containing building, sitting, small, green&#10;&#10;Description automatically generated">
            <a:extLst>
              <a:ext uri="{FF2B5EF4-FFF2-40B4-BE49-F238E27FC236}">
                <a16:creationId xmlns:a16="http://schemas.microsoft.com/office/drawing/2014/main" id="{B2A31721-4468-49B9-B94E-BA0A65C4E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68" y="1389975"/>
            <a:ext cx="2139263" cy="213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2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68F22-E1C3-4A69-85E3-0625CC7B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estimators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F7958-B4B4-42BE-B767-05DF1C07D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Simple</a:t>
            </a:r>
          </a:p>
          <a:p>
            <a:pPr lvl="1"/>
            <a:r>
              <a:rPr lang="en-US" dirty="0"/>
              <a:t>Never worse than the best technique alone</a:t>
            </a:r>
          </a:p>
          <a:p>
            <a:endParaRPr lang="en-US" dirty="0"/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Coarse, weights whole estimators</a:t>
            </a:r>
          </a:p>
          <a:p>
            <a:pPr lvl="1"/>
            <a:r>
              <a:rPr lang="en-US" dirty="0"/>
              <a:t>Relies on estimates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C63C5-FEC6-470A-A768-08A446B5D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14</a:t>
            </a:fld>
            <a:endParaRPr lang="LID4096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825631-B54C-43A4-9EF4-5776CA62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118" y="33698"/>
            <a:ext cx="849888" cy="8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674FA-D509-497D-B31D-3B4EE828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importance sampling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18F93-4736-4D53-BACF-D8300C186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Per-sample weights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1800" dirty="0"/>
          </a:p>
          <a:p>
            <a:endParaRPr lang="en-GB" dirty="0"/>
          </a:p>
          <a:p>
            <a:r>
              <a:rPr lang="en-GB" dirty="0"/>
              <a:t>Balance heuristic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108DCBF-BE13-4E79-8004-B90303389A84}"/>
                  </a:ext>
                </a:extLst>
              </p:cNvPr>
              <p:cNvSpPr/>
              <p:nvPr/>
            </p:nvSpPr>
            <p:spPr>
              <a:xfrm>
                <a:off x="2607429" y="1318609"/>
                <a:ext cx="3101297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108DCBF-BE13-4E79-8004-B90303389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429" y="1318609"/>
                <a:ext cx="3101297" cy="11005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8463E8-F247-4169-8100-5A74934DA815}"/>
                  </a:ext>
                </a:extLst>
              </p:cNvPr>
              <p:cNvSpPr/>
              <p:nvPr/>
            </p:nvSpPr>
            <p:spPr>
              <a:xfrm>
                <a:off x="2607429" y="3408933"/>
                <a:ext cx="2908489" cy="8913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8463E8-F247-4169-8100-5A74934DA8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429" y="3408933"/>
                <a:ext cx="2908489" cy="8913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6D749D0-2D91-4227-8EA0-65E92349B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507" y="2913341"/>
            <a:ext cx="1319762" cy="14576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7FF497-0F11-44E5-BFBE-6B7F49EC6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15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48414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2EDA1-D061-4C22-9878-1DF63D21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 work on weighting functions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F0249-FF82-44B9-AFD6-FD503B2F4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Original heuristics [</a:t>
            </a:r>
            <a:r>
              <a:rPr lang="en-GB" dirty="0" err="1"/>
              <a:t>Veach</a:t>
            </a:r>
            <a:r>
              <a:rPr lang="en-GB" dirty="0"/>
              <a:t> and </a:t>
            </a:r>
            <a:r>
              <a:rPr lang="en-GB" dirty="0" err="1"/>
              <a:t>Guibas</a:t>
            </a:r>
            <a:r>
              <a:rPr lang="en-GB" dirty="0"/>
              <a:t> 1995]</a:t>
            </a:r>
          </a:p>
          <a:p>
            <a:pPr lvl="1"/>
            <a:r>
              <a:rPr lang="en-GB" dirty="0"/>
              <a:t>Balance, power, maximum, cut-off </a:t>
            </a:r>
          </a:p>
          <a:p>
            <a:pPr lvl="1"/>
            <a:r>
              <a:rPr lang="en-GB" dirty="0"/>
              <a:t>All based on effective densities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929B4FA-E086-4A51-B846-EA764620B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741" y="808026"/>
            <a:ext cx="1319762" cy="1457600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665D1E0-C284-4695-A873-AB1675446C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151525"/>
              </p:ext>
            </p:extLst>
          </p:nvPr>
        </p:nvGraphicFramePr>
        <p:xfrm>
          <a:off x="312577" y="2642780"/>
          <a:ext cx="1244522" cy="1426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9650520" imgH="11060280" progId="">
                  <p:embed/>
                </p:oleObj>
              </mc:Choice>
              <mc:Fallback>
                <p:oleObj r:id="rId4" imgW="9650520" imgH="11060280" progId="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665D1E0-C284-4695-A873-AB1675446C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577" y="2642780"/>
                        <a:ext cx="1244522" cy="1426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193CFA4-18BE-4C89-9A07-DFBA6887226E}"/>
              </a:ext>
            </a:extLst>
          </p:cNvPr>
          <p:cNvSpPr/>
          <p:nvPr/>
        </p:nvSpPr>
        <p:spPr>
          <a:xfrm>
            <a:off x="1459776" y="3100538"/>
            <a:ext cx="7389845" cy="77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Tailored solutions for special cases [</a:t>
            </a:r>
            <a:r>
              <a:rPr lang="en-GB" sz="2400" dirty="0" err="1">
                <a:solidFill>
                  <a:prstClr val="black"/>
                </a:solidFill>
              </a:rPr>
              <a:t>Georgiev</a:t>
            </a:r>
            <a:r>
              <a:rPr lang="en-GB" sz="2400" dirty="0">
                <a:solidFill>
                  <a:prstClr val="black"/>
                </a:solidFill>
              </a:rPr>
              <a:t> et al. 2012]</a:t>
            </a:r>
          </a:p>
          <a:p>
            <a:pPr marL="432000" lvl="1" indent="-216000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Still relies on effective densities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4612D-A419-4727-9E94-8F8A8322A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16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4198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EEFE0-2C1F-41E8-9A93-E8790A53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MIS weights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F4F75-009B-47D9-8632-3EE994304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[Kondapaneni et al. 2019]</a:t>
            </a:r>
          </a:p>
          <a:p>
            <a:endParaRPr lang="en-US" dirty="0"/>
          </a:p>
          <a:p>
            <a:r>
              <a:rPr lang="en-US" dirty="0"/>
              <a:t>Can be negative and much better!</a:t>
            </a:r>
          </a:p>
          <a:p>
            <a:r>
              <a:rPr lang="en-US" dirty="0"/>
              <a:t>Quite expensive…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0E5BB-3F7C-4FDA-B646-5269F665B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17</a:t>
            </a:fld>
            <a:endParaRPr lang="LID4096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987DA72-F44F-4194-A995-B520031338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069017"/>
              </p:ext>
            </p:extLst>
          </p:nvPr>
        </p:nvGraphicFramePr>
        <p:xfrm>
          <a:off x="7393507" y="2946119"/>
          <a:ext cx="1319762" cy="1426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3" imgW="10222200" imgH="11060280" progId="">
                  <p:embed/>
                </p:oleObj>
              </mc:Choice>
              <mc:Fallback>
                <p:oleObj r:id="rId3" imgW="10222200" imgH="1106028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987DA72-F44F-4194-A995-B520031338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93507" y="2946119"/>
                        <a:ext cx="1319762" cy="1426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5147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08E5F-E990-4F8F-B90F-F24C36B5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simple heuristics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1F62-8E74-44E8-88F1-C66D5E54C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951310"/>
            <a:ext cx="3494768" cy="3577828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r>
              <a:rPr lang="en-GB" dirty="0"/>
              <a:t>Coarse</a:t>
            </a:r>
          </a:p>
          <a:p>
            <a:endParaRPr lang="en-GB" dirty="0"/>
          </a:p>
          <a:p>
            <a:r>
              <a:rPr lang="en-GB" dirty="0"/>
              <a:t>Relies on estimates</a:t>
            </a:r>
          </a:p>
          <a:p>
            <a:endParaRPr lang="en-GB" dirty="0"/>
          </a:p>
          <a:p>
            <a:r>
              <a:rPr lang="en-GB" dirty="0"/>
              <a:t>Accounts for all effects on the variance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454F1F-9913-4C7C-BF11-CFEADA44F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1550" y="951310"/>
            <a:ext cx="3555352" cy="3577828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r>
              <a:rPr lang="en-GB" dirty="0"/>
              <a:t>Fine grained</a:t>
            </a:r>
          </a:p>
          <a:p>
            <a:endParaRPr lang="en-GB" dirty="0"/>
          </a:p>
          <a:p>
            <a:r>
              <a:rPr lang="en-GB" dirty="0"/>
              <a:t>Uses exact values</a:t>
            </a:r>
          </a:p>
          <a:p>
            <a:endParaRPr lang="en-GB" dirty="0"/>
          </a:p>
          <a:p>
            <a:r>
              <a:rPr lang="en-GB" dirty="0"/>
              <a:t>Ignores some variance altering effects</a:t>
            </a:r>
            <a:endParaRPr lang="LID4096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C01B284-D283-45E7-B21D-C6E21368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163" y="951310"/>
            <a:ext cx="793057" cy="875885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05E395-7FC7-421E-8B78-E6841E499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69" y="1072713"/>
            <a:ext cx="560770" cy="569167"/>
          </a:xfrm>
          <a:prstGeom prst="rect">
            <a:avLst/>
          </a:prstGeom>
        </p:spPr>
      </p:pic>
      <p:sp>
        <p:nvSpPr>
          <p:cNvPr id="13" name="Cross 12">
            <a:extLst>
              <a:ext uri="{FF2B5EF4-FFF2-40B4-BE49-F238E27FC236}">
                <a16:creationId xmlns:a16="http://schemas.microsoft.com/office/drawing/2014/main" id="{6D46685C-6991-47B0-8466-08017FFA12CD}"/>
              </a:ext>
            </a:extLst>
          </p:cNvPr>
          <p:cNvSpPr/>
          <p:nvPr/>
        </p:nvSpPr>
        <p:spPr>
          <a:xfrm>
            <a:off x="4572000" y="1754155"/>
            <a:ext cx="307910" cy="307910"/>
          </a:xfrm>
          <a:prstGeom prst="plus">
            <a:avLst>
              <a:gd name="adj" fmla="val 35606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0FDF4B-324A-4D78-A506-0B28D9BAD636}"/>
              </a:ext>
            </a:extLst>
          </p:cNvPr>
          <p:cNvSpPr/>
          <p:nvPr/>
        </p:nvSpPr>
        <p:spPr>
          <a:xfrm>
            <a:off x="363894" y="2684238"/>
            <a:ext cx="312576" cy="74645"/>
          </a:xfrm>
          <a:prstGeom prst="rect">
            <a:avLst/>
          </a:prstGeom>
          <a:solidFill>
            <a:srgbClr val="E712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FFD176F2-1192-4895-A167-D3D3D5FA4101}"/>
              </a:ext>
            </a:extLst>
          </p:cNvPr>
          <p:cNvSpPr/>
          <p:nvPr/>
        </p:nvSpPr>
        <p:spPr>
          <a:xfrm>
            <a:off x="363894" y="3368763"/>
            <a:ext cx="307910" cy="307910"/>
          </a:xfrm>
          <a:prstGeom prst="plus">
            <a:avLst>
              <a:gd name="adj" fmla="val 35606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C057D-05FB-4538-8CAC-74790BC2EB9A}"/>
              </a:ext>
            </a:extLst>
          </p:cNvPr>
          <p:cNvSpPr/>
          <p:nvPr/>
        </p:nvSpPr>
        <p:spPr>
          <a:xfrm>
            <a:off x="359228" y="1870787"/>
            <a:ext cx="312576" cy="74645"/>
          </a:xfrm>
          <a:prstGeom prst="rect">
            <a:avLst/>
          </a:prstGeom>
          <a:solidFill>
            <a:srgbClr val="E712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A3875C-1B41-4F06-A8C3-3A46708190B1}"/>
              </a:ext>
            </a:extLst>
          </p:cNvPr>
          <p:cNvSpPr/>
          <p:nvPr/>
        </p:nvSpPr>
        <p:spPr>
          <a:xfrm>
            <a:off x="4567334" y="3485395"/>
            <a:ext cx="312576" cy="74645"/>
          </a:xfrm>
          <a:prstGeom prst="rect">
            <a:avLst/>
          </a:prstGeom>
          <a:solidFill>
            <a:srgbClr val="E712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988BC298-0894-483D-AC1F-26BC6DA3E805}"/>
              </a:ext>
            </a:extLst>
          </p:cNvPr>
          <p:cNvSpPr/>
          <p:nvPr/>
        </p:nvSpPr>
        <p:spPr>
          <a:xfrm>
            <a:off x="4567334" y="2565747"/>
            <a:ext cx="307910" cy="307910"/>
          </a:xfrm>
          <a:prstGeom prst="plus">
            <a:avLst>
              <a:gd name="adj" fmla="val 35606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3F00A6-DC28-470C-8528-C8E76B009E0D}"/>
              </a:ext>
            </a:extLst>
          </p:cNvPr>
          <p:cNvSpPr/>
          <p:nvPr/>
        </p:nvSpPr>
        <p:spPr>
          <a:xfrm>
            <a:off x="200011" y="1180216"/>
            <a:ext cx="214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</a:rPr>
              <a:t>Variance-based</a:t>
            </a:r>
            <a:endParaRPr lang="LID4096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3A8D52-472F-43BA-B965-8D2BFF725D0F}"/>
              </a:ext>
            </a:extLst>
          </p:cNvPr>
          <p:cNvSpPr/>
          <p:nvPr/>
        </p:nvSpPr>
        <p:spPr>
          <a:xfrm>
            <a:off x="4463275" y="1180215"/>
            <a:ext cx="2922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</a:rPr>
              <a:t>Balance heuristic MIS</a:t>
            </a:r>
            <a:endParaRPr lang="LID4096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54A5-7B93-4327-ABDF-433C0B525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18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9852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D5995E-2DDF-472E-9B96-D9B8504EE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MIS ignores stratification</a:t>
            </a:r>
          </a:p>
          <a:p>
            <a:r>
              <a:rPr lang="en-GB" dirty="0"/>
              <a:t>(and other effects)</a:t>
            </a:r>
            <a:endParaRPr lang="LID4096" dirty="0"/>
          </a:p>
        </p:txBody>
      </p:sp>
      <p:pic>
        <p:nvPicPr>
          <p:cNvPr id="12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9BFD2C21-59BF-469A-AA17-A6BE36DE7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375" y="502106"/>
            <a:ext cx="1731389" cy="198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0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68B74-85B3-4416-9717-D02FF960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The ultimate rendering algorithm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44803-BE29-4404-A4B2-D427DD85C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2</a:t>
            </a:fld>
            <a:endParaRPr lang="LID409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973ECB-8008-4644-A402-9303E7C6BFBF}"/>
              </a:ext>
            </a:extLst>
          </p:cNvPr>
          <p:cNvSpPr/>
          <p:nvPr/>
        </p:nvSpPr>
        <p:spPr>
          <a:xfrm>
            <a:off x="2620108" y="1248507"/>
            <a:ext cx="3575538" cy="2954215"/>
          </a:xfrm>
          <a:prstGeom prst="rect">
            <a:avLst/>
          </a:prstGeom>
          <a:solidFill>
            <a:srgbClr val="0A85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355EDE-EC88-48E9-B35E-F9FDDBADBD94}"/>
              </a:ext>
            </a:extLst>
          </p:cNvPr>
          <p:cNvSpPr/>
          <p:nvPr/>
        </p:nvSpPr>
        <p:spPr>
          <a:xfrm>
            <a:off x="2845777" y="2000044"/>
            <a:ext cx="3124200" cy="461665"/>
          </a:xfrm>
          <a:prstGeom prst="rect">
            <a:avLst/>
          </a:prstGeom>
          <a:solidFill>
            <a:srgbClr val="DAB228"/>
          </a:solidFill>
          <a:ln>
            <a:solidFill>
              <a:srgbClr val="DAB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Technique 1</a:t>
            </a:r>
            <a:endParaRPr lang="LID4096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70872-C251-452E-8103-ADD7CA00E11B}"/>
              </a:ext>
            </a:extLst>
          </p:cNvPr>
          <p:cNvSpPr/>
          <p:nvPr/>
        </p:nvSpPr>
        <p:spPr>
          <a:xfrm>
            <a:off x="2845777" y="2734270"/>
            <a:ext cx="3124200" cy="461665"/>
          </a:xfrm>
          <a:prstGeom prst="rect">
            <a:avLst/>
          </a:prstGeom>
          <a:solidFill>
            <a:srgbClr val="DAB228"/>
          </a:solidFill>
          <a:ln>
            <a:solidFill>
              <a:srgbClr val="DAB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/>
              <a:t>Technique 2</a:t>
            </a:r>
            <a:endParaRPr lang="LID4096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AEE3DE-0805-4BC1-A498-EDDCD38CE3C1}"/>
              </a:ext>
            </a:extLst>
          </p:cNvPr>
          <p:cNvSpPr/>
          <p:nvPr/>
        </p:nvSpPr>
        <p:spPr>
          <a:xfrm>
            <a:off x="2845777" y="3468496"/>
            <a:ext cx="3124200" cy="461665"/>
          </a:xfrm>
          <a:prstGeom prst="rect">
            <a:avLst/>
          </a:prstGeom>
          <a:solidFill>
            <a:srgbClr val="DAB228"/>
          </a:solidFill>
          <a:ln>
            <a:solidFill>
              <a:srgbClr val="DAB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/>
              <a:t>Technique 3</a:t>
            </a:r>
            <a:endParaRPr lang="LID4096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1CE895-BE3C-4153-B266-D930B604D9C1}"/>
              </a:ext>
            </a:extLst>
          </p:cNvPr>
          <p:cNvSpPr txBox="1"/>
          <p:nvPr/>
        </p:nvSpPr>
        <p:spPr>
          <a:xfrm>
            <a:off x="2678723" y="1265818"/>
            <a:ext cx="142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Algorithm</a:t>
            </a:r>
            <a:endParaRPr lang="LID4096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7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51EC8806-C0A7-49FB-B852-D6DBFEC44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54" y="1296339"/>
            <a:ext cx="3114646" cy="3114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B7AAA-801C-4BA8-BC6C-C92409D4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Image plane stratification</a:t>
            </a:r>
            <a:endParaRPr lang="LID4096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C8DF235-E254-4C4D-93EA-15E53D8E15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898244"/>
              </p:ext>
            </p:extLst>
          </p:nvPr>
        </p:nvGraphicFramePr>
        <p:xfrm>
          <a:off x="691454" y="1295861"/>
          <a:ext cx="3115120" cy="3115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8780">
                  <a:extLst>
                    <a:ext uri="{9D8B030D-6E8A-4147-A177-3AD203B41FA5}">
                      <a16:colId xmlns:a16="http://schemas.microsoft.com/office/drawing/2014/main" val="3839956712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1404982079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620645378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142123515"/>
                    </a:ext>
                  </a:extLst>
                </a:gridCol>
              </a:tblGrid>
              <a:tr h="778781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44197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243785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452783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84539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6343A7AB-EDB4-4FEC-A577-0E917B4E4368}"/>
              </a:ext>
            </a:extLst>
          </p:cNvPr>
          <p:cNvSpPr/>
          <p:nvPr/>
        </p:nvSpPr>
        <p:spPr>
          <a:xfrm>
            <a:off x="883577" y="171564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578837-BFB8-4963-82A0-DE2978EC6F38}"/>
              </a:ext>
            </a:extLst>
          </p:cNvPr>
          <p:cNvSpPr/>
          <p:nvPr/>
        </p:nvSpPr>
        <p:spPr>
          <a:xfrm>
            <a:off x="1857909" y="148822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B17B2D-2F9F-4D0A-83EB-5EF66015B90C}"/>
              </a:ext>
            </a:extLst>
          </p:cNvPr>
          <p:cNvSpPr/>
          <p:nvPr/>
        </p:nvSpPr>
        <p:spPr>
          <a:xfrm>
            <a:off x="2585661" y="182866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52A077-DCA2-4458-8497-1A241A81C2E1}"/>
              </a:ext>
            </a:extLst>
          </p:cNvPr>
          <p:cNvSpPr/>
          <p:nvPr/>
        </p:nvSpPr>
        <p:spPr>
          <a:xfrm>
            <a:off x="3344235" y="160263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DA6D2D-35BC-4624-85F4-78D67BB16D5D}"/>
              </a:ext>
            </a:extLst>
          </p:cNvPr>
          <p:cNvSpPr/>
          <p:nvPr/>
        </p:nvSpPr>
        <p:spPr>
          <a:xfrm>
            <a:off x="2698677" y="2299819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3D4EAB-9077-4FF5-9BA1-CDE22E9BC14C}"/>
              </a:ext>
            </a:extLst>
          </p:cNvPr>
          <p:cNvSpPr/>
          <p:nvPr/>
        </p:nvSpPr>
        <p:spPr>
          <a:xfrm>
            <a:off x="2053119" y="299700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454800-D397-4139-B044-1B6DEBEFD256}"/>
              </a:ext>
            </a:extLst>
          </p:cNvPr>
          <p:cNvSpPr/>
          <p:nvPr/>
        </p:nvSpPr>
        <p:spPr>
          <a:xfrm>
            <a:off x="1857909" y="3791797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3CEF17-A107-4B8C-9374-7A262B55A8B5}"/>
              </a:ext>
            </a:extLst>
          </p:cNvPr>
          <p:cNvSpPr/>
          <p:nvPr/>
        </p:nvSpPr>
        <p:spPr>
          <a:xfrm>
            <a:off x="883577" y="4072880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158525-62E4-4384-91C3-BD608F68A65D}"/>
              </a:ext>
            </a:extLst>
          </p:cNvPr>
          <p:cNvSpPr/>
          <p:nvPr/>
        </p:nvSpPr>
        <p:spPr>
          <a:xfrm>
            <a:off x="1147281" y="3248970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AA1137-9E37-4E9E-BC2C-43BAC6FDFAE0}"/>
              </a:ext>
            </a:extLst>
          </p:cNvPr>
          <p:cNvSpPr/>
          <p:nvPr/>
        </p:nvSpPr>
        <p:spPr>
          <a:xfrm>
            <a:off x="942780" y="2412835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AB83DE-501F-415B-BED1-043625C4BDAF}"/>
              </a:ext>
            </a:extLst>
          </p:cNvPr>
          <p:cNvSpPr/>
          <p:nvPr/>
        </p:nvSpPr>
        <p:spPr>
          <a:xfrm>
            <a:off x="1744893" y="259229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244535-1846-4EED-A428-429741089559}"/>
              </a:ext>
            </a:extLst>
          </p:cNvPr>
          <p:cNvSpPr/>
          <p:nvPr/>
        </p:nvSpPr>
        <p:spPr>
          <a:xfrm>
            <a:off x="2698677" y="329174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1DD955-3B53-4636-BD88-F736B07CD518}"/>
              </a:ext>
            </a:extLst>
          </p:cNvPr>
          <p:cNvSpPr/>
          <p:nvPr/>
        </p:nvSpPr>
        <p:spPr>
          <a:xfrm>
            <a:off x="3287727" y="401637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0B283D-DDCC-4366-A8E1-BBFBABDE3EAB}"/>
              </a:ext>
            </a:extLst>
          </p:cNvPr>
          <p:cNvSpPr/>
          <p:nvPr/>
        </p:nvSpPr>
        <p:spPr>
          <a:xfrm>
            <a:off x="3400743" y="300680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26E5B1-AFF6-418B-A2D7-8B7FFCAD43FC}"/>
              </a:ext>
            </a:extLst>
          </p:cNvPr>
          <p:cNvSpPr/>
          <p:nvPr/>
        </p:nvSpPr>
        <p:spPr>
          <a:xfrm>
            <a:off x="3432888" y="239583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F33CB58-DB5E-43D8-AD35-2AAA3DC5E062}"/>
              </a:ext>
            </a:extLst>
          </p:cNvPr>
          <p:cNvSpPr/>
          <p:nvPr/>
        </p:nvSpPr>
        <p:spPr>
          <a:xfrm>
            <a:off x="2586981" y="396455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87BA36-57E6-479E-859D-D7B09740F290}"/>
              </a:ext>
            </a:extLst>
          </p:cNvPr>
          <p:cNvSpPr txBox="1"/>
          <p:nvPr/>
        </p:nvSpPr>
        <p:spPr>
          <a:xfrm>
            <a:off x="1058782" y="930769"/>
            <a:ext cx="238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One sample per pixel</a:t>
            </a:r>
            <a:endParaRPr lang="LID4096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B5BEC-4347-49E8-BAB8-8634D2E7F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20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22608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743999CD-6B50-44AC-B2F4-3DC99F906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701" y="1295861"/>
            <a:ext cx="3114646" cy="3114646"/>
          </a:xfrm>
          <a:prstGeom prst="rect">
            <a:avLst/>
          </a:prstGeom>
        </p:spPr>
      </p:pic>
      <p:pic>
        <p:nvPicPr>
          <p:cNvPr id="68" name="Picture 67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51EC8806-C0A7-49FB-B852-D6DBFEC44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54" y="1296339"/>
            <a:ext cx="3114646" cy="3114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B7AAA-801C-4BA8-BC6C-C92409D4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No image plane stratification (e.g. BDPT)</a:t>
            </a:r>
            <a:endParaRPr lang="LID4096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C8DF235-E254-4C4D-93EA-15E53D8E15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869800"/>
              </p:ext>
            </p:extLst>
          </p:nvPr>
        </p:nvGraphicFramePr>
        <p:xfrm>
          <a:off x="691454" y="1295861"/>
          <a:ext cx="3115120" cy="3115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8780">
                  <a:extLst>
                    <a:ext uri="{9D8B030D-6E8A-4147-A177-3AD203B41FA5}">
                      <a16:colId xmlns:a16="http://schemas.microsoft.com/office/drawing/2014/main" val="3839956712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1404982079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620645378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142123515"/>
                    </a:ext>
                  </a:extLst>
                </a:gridCol>
              </a:tblGrid>
              <a:tr h="778781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44197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243785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452783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84539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6343A7AB-EDB4-4FEC-A577-0E917B4E4368}"/>
              </a:ext>
            </a:extLst>
          </p:cNvPr>
          <p:cNvSpPr/>
          <p:nvPr/>
        </p:nvSpPr>
        <p:spPr>
          <a:xfrm>
            <a:off x="883577" y="171564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578837-BFB8-4963-82A0-DE2978EC6F38}"/>
              </a:ext>
            </a:extLst>
          </p:cNvPr>
          <p:cNvSpPr/>
          <p:nvPr/>
        </p:nvSpPr>
        <p:spPr>
          <a:xfrm>
            <a:off x="1857909" y="148822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B17B2D-2F9F-4D0A-83EB-5EF66015B90C}"/>
              </a:ext>
            </a:extLst>
          </p:cNvPr>
          <p:cNvSpPr/>
          <p:nvPr/>
        </p:nvSpPr>
        <p:spPr>
          <a:xfrm>
            <a:off x="2585661" y="182866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52A077-DCA2-4458-8497-1A241A81C2E1}"/>
              </a:ext>
            </a:extLst>
          </p:cNvPr>
          <p:cNvSpPr/>
          <p:nvPr/>
        </p:nvSpPr>
        <p:spPr>
          <a:xfrm>
            <a:off x="3344235" y="160263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DA6D2D-35BC-4624-85F4-78D67BB16D5D}"/>
              </a:ext>
            </a:extLst>
          </p:cNvPr>
          <p:cNvSpPr/>
          <p:nvPr/>
        </p:nvSpPr>
        <p:spPr>
          <a:xfrm>
            <a:off x="2698677" y="2299819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3D4EAB-9077-4FF5-9BA1-CDE22E9BC14C}"/>
              </a:ext>
            </a:extLst>
          </p:cNvPr>
          <p:cNvSpPr/>
          <p:nvPr/>
        </p:nvSpPr>
        <p:spPr>
          <a:xfrm>
            <a:off x="2053119" y="299700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454800-D397-4139-B044-1B6DEBEFD256}"/>
              </a:ext>
            </a:extLst>
          </p:cNvPr>
          <p:cNvSpPr/>
          <p:nvPr/>
        </p:nvSpPr>
        <p:spPr>
          <a:xfrm>
            <a:off x="1857909" y="3791797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3CEF17-A107-4B8C-9374-7A262B55A8B5}"/>
              </a:ext>
            </a:extLst>
          </p:cNvPr>
          <p:cNvSpPr/>
          <p:nvPr/>
        </p:nvSpPr>
        <p:spPr>
          <a:xfrm>
            <a:off x="883577" y="4072880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158525-62E4-4384-91C3-BD608F68A65D}"/>
              </a:ext>
            </a:extLst>
          </p:cNvPr>
          <p:cNvSpPr/>
          <p:nvPr/>
        </p:nvSpPr>
        <p:spPr>
          <a:xfrm>
            <a:off x="1147281" y="3248970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AA1137-9E37-4E9E-BC2C-43BAC6FDFAE0}"/>
              </a:ext>
            </a:extLst>
          </p:cNvPr>
          <p:cNvSpPr/>
          <p:nvPr/>
        </p:nvSpPr>
        <p:spPr>
          <a:xfrm>
            <a:off x="942780" y="2412835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AB83DE-501F-415B-BED1-043625C4BDAF}"/>
              </a:ext>
            </a:extLst>
          </p:cNvPr>
          <p:cNvSpPr/>
          <p:nvPr/>
        </p:nvSpPr>
        <p:spPr>
          <a:xfrm>
            <a:off x="1744893" y="259229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244535-1846-4EED-A428-429741089559}"/>
              </a:ext>
            </a:extLst>
          </p:cNvPr>
          <p:cNvSpPr/>
          <p:nvPr/>
        </p:nvSpPr>
        <p:spPr>
          <a:xfrm>
            <a:off x="2698677" y="329174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1DD955-3B53-4636-BD88-F736B07CD518}"/>
              </a:ext>
            </a:extLst>
          </p:cNvPr>
          <p:cNvSpPr/>
          <p:nvPr/>
        </p:nvSpPr>
        <p:spPr>
          <a:xfrm>
            <a:off x="3287727" y="401637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0B283D-DDCC-4366-A8E1-BBFBABDE3EAB}"/>
              </a:ext>
            </a:extLst>
          </p:cNvPr>
          <p:cNvSpPr/>
          <p:nvPr/>
        </p:nvSpPr>
        <p:spPr>
          <a:xfrm>
            <a:off x="3400743" y="300680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26E5B1-AFF6-418B-A2D7-8B7FFCAD43FC}"/>
              </a:ext>
            </a:extLst>
          </p:cNvPr>
          <p:cNvSpPr/>
          <p:nvPr/>
        </p:nvSpPr>
        <p:spPr>
          <a:xfrm>
            <a:off x="3432888" y="239583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F33CB58-DB5E-43D8-AD35-2AAA3DC5E062}"/>
              </a:ext>
            </a:extLst>
          </p:cNvPr>
          <p:cNvSpPr/>
          <p:nvPr/>
        </p:nvSpPr>
        <p:spPr>
          <a:xfrm>
            <a:off x="2586981" y="396455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87BA36-57E6-479E-859D-D7B09740F290}"/>
              </a:ext>
            </a:extLst>
          </p:cNvPr>
          <p:cNvSpPr txBox="1"/>
          <p:nvPr/>
        </p:nvSpPr>
        <p:spPr>
          <a:xfrm>
            <a:off x="1058783" y="930769"/>
            <a:ext cx="238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One sample per pixel</a:t>
            </a:r>
            <a:endParaRPr lang="LID4096" sz="2000" dirty="0"/>
          </a:p>
        </p:txBody>
      </p:sp>
      <p:graphicFrame>
        <p:nvGraphicFramePr>
          <p:cNvPr id="24" name="Table 6">
            <a:extLst>
              <a:ext uri="{FF2B5EF4-FFF2-40B4-BE49-F238E27FC236}">
                <a16:creationId xmlns:a16="http://schemas.microsoft.com/office/drawing/2014/main" id="{30D242D6-C54F-41B0-81C8-A44B6B158B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80397"/>
              </p:ext>
            </p:extLst>
          </p:nvPr>
        </p:nvGraphicFramePr>
        <p:xfrm>
          <a:off x="4543227" y="1300965"/>
          <a:ext cx="3115120" cy="3115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8780">
                  <a:extLst>
                    <a:ext uri="{9D8B030D-6E8A-4147-A177-3AD203B41FA5}">
                      <a16:colId xmlns:a16="http://schemas.microsoft.com/office/drawing/2014/main" val="3839956712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1404982079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620645378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142123515"/>
                    </a:ext>
                  </a:extLst>
                </a:gridCol>
              </a:tblGrid>
              <a:tr h="778781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44197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243785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452783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84539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074EB88-C158-4075-9BC5-1A979679147F}"/>
              </a:ext>
            </a:extLst>
          </p:cNvPr>
          <p:cNvSpPr txBox="1"/>
          <p:nvPr/>
        </p:nvSpPr>
        <p:spPr>
          <a:xfrm>
            <a:off x="4673859" y="933013"/>
            <a:ext cx="2846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Sample over entire image</a:t>
            </a:r>
            <a:endParaRPr lang="LID4096" sz="2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961D70-8C5C-4031-BC54-38889241D834}"/>
              </a:ext>
            </a:extLst>
          </p:cNvPr>
          <p:cNvSpPr/>
          <p:nvPr/>
        </p:nvSpPr>
        <p:spPr>
          <a:xfrm>
            <a:off x="5742680" y="189631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AEC50C7-45C8-469F-B380-292A269960B4}"/>
              </a:ext>
            </a:extLst>
          </p:cNvPr>
          <p:cNvSpPr/>
          <p:nvPr/>
        </p:nvSpPr>
        <p:spPr>
          <a:xfrm>
            <a:off x="5727831" y="165079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FDE9657-107F-4D3A-9434-24E5CA6E038C}"/>
              </a:ext>
            </a:extLst>
          </p:cNvPr>
          <p:cNvSpPr/>
          <p:nvPr/>
        </p:nvSpPr>
        <p:spPr>
          <a:xfrm>
            <a:off x="6437908" y="182818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7674A6-F8CD-4046-9E71-078ED7F9A8C8}"/>
              </a:ext>
            </a:extLst>
          </p:cNvPr>
          <p:cNvSpPr/>
          <p:nvPr/>
        </p:nvSpPr>
        <p:spPr>
          <a:xfrm>
            <a:off x="7309498" y="150435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2AF947E-1CCB-48B1-9B60-6A18B5607CE9}"/>
              </a:ext>
            </a:extLst>
          </p:cNvPr>
          <p:cNvSpPr/>
          <p:nvPr/>
        </p:nvSpPr>
        <p:spPr>
          <a:xfrm>
            <a:off x="5692458" y="2468865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568209A-0CCB-4595-9B2E-5FECEF3D5B95}"/>
              </a:ext>
            </a:extLst>
          </p:cNvPr>
          <p:cNvSpPr/>
          <p:nvPr/>
        </p:nvSpPr>
        <p:spPr>
          <a:xfrm>
            <a:off x="5905366" y="299652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421C46C-4F80-4A87-A434-CAA509568D3F}"/>
              </a:ext>
            </a:extLst>
          </p:cNvPr>
          <p:cNvSpPr/>
          <p:nvPr/>
        </p:nvSpPr>
        <p:spPr>
          <a:xfrm>
            <a:off x="5980147" y="178330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9094379-665C-43E0-A4A4-FBF0CE59D306}"/>
              </a:ext>
            </a:extLst>
          </p:cNvPr>
          <p:cNvSpPr/>
          <p:nvPr/>
        </p:nvSpPr>
        <p:spPr>
          <a:xfrm>
            <a:off x="4838651" y="4126665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1CA7E4F-1EC2-4929-84DD-4DA45E0CFD22}"/>
              </a:ext>
            </a:extLst>
          </p:cNvPr>
          <p:cNvSpPr/>
          <p:nvPr/>
        </p:nvSpPr>
        <p:spPr>
          <a:xfrm>
            <a:off x="6897019" y="4097471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F85974D-E364-4F21-9550-88F13098722C}"/>
              </a:ext>
            </a:extLst>
          </p:cNvPr>
          <p:cNvSpPr/>
          <p:nvPr/>
        </p:nvSpPr>
        <p:spPr>
          <a:xfrm>
            <a:off x="6324892" y="164125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1311C39-49F5-4D1D-928F-49C4F8ADF7CC}"/>
              </a:ext>
            </a:extLst>
          </p:cNvPr>
          <p:cNvSpPr/>
          <p:nvPr/>
        </p:nvSpPr>
        <p:spPr>
          <a:xfrm>
            <a:off x="5395066" y="1897457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23624CA-FED0-4C82-B587-7FF77FF558E4}"/>
              </a:ext>
            </a:extLst>
          </p:cNvPr>
          <p:cNvSpPr/>
          <p:nvPr/>
        </p:nvSpPr>
        <p:spPr>
          <a:xfrm>
            <a:off x="5905366" y="3791797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A685750-BE50-4DCA-AC74-B98DB8CB0A9C}"/>
              </a:ext>
            </a:extLst>
          </p:cNvPr>
          <p:cNvSpPr/>
          <p:nvPr/>
        </p:nvSpPr>
        <p:spPr>
          <a:xfrm>
            <a:off x="6947239" y="4013649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87BB70D-0CDD-453E-AF9B-2814E5404734}"/>
              </a:ext>
            </a:extLst>
          </p:cNvPr>
          <p:cNvSpPr/>
          <p:nvPr/>
        </p:nvSpPr>
        <p:spPr>
          <a:xfrm>
            <a:off x="7252990" y="3006330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C9F9120-9B6D-4D67-8BA7-046D8A4DFF6F}"/>
              </a:ext>
            </a:extLst>
          </p:cNvPr>
          <p:cNvSpPr/>
          <p:nvPr/>
        </p:nvSpPr>
        <p:spPr>
          <a:xfrm>
            <a:off x="6699001" y="2464901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5820DDA-489E-4F5D-B593-9C450D3A7BBD}"/>
              </a:ext>
            </a:extLst>
          </p:cNvPr>
          <p:cNvSpPr/>
          <p:nvPr/>
        </p:nvSpPr>
        <p:spPr>
          <a:xfrm>
            <a:off x="6755509" y="401589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27F84-8B5F-4019-800A-D8E8410D9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21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684484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51EC8806-C0A7-49FB-B852-D6DBFEC44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54" y="1296339"/>
            <a:ext cx="3114646" cy="311464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99144C-AF72-4517-AD57-2D9BA8B65359}"/>
              </a:ext>
            </a:extLst>
          </p:cNvPr>
          <p:cNvSpPr/>
          <p:nvPr/>
        </p:nvSpPr>
        <p:spPr>
          <a:xfrm>
            <a:off x="1477818" y="2082800"/>
            <a:ext cx="766618" cy="757382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B7AAA-801C-4BA8-BC6C-C92409D4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density with stratification</a:t>
            </a:r>
            <a:endParaRPr lang="LID4096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C8DF235-E254-4C4D-93EA-15E53D8E15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1454" y="1295861"/>
          <a:ext cx="3115120" cy="3115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8780">
                  <a:extLst>
                    <a:ext uri="{9D8B030D-6E8A-4147-A177-3AD203B41FA5}">
                      <a16:colId xmlns:a16="http://schemas.microsoft.com/office/drawing/2014/main" val="3839956712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1404982079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620645378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142123515"/>
                    </a:ext>
                  </a:extLst>
                </a:gridCol>
              </a:tblGrid>
              <a:tr h="778781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44197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243785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452783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84539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6343A7AB-EDB4-4FEC-A577-0E917B4E4368}"/>
              </a:ext>
            </a:extLst>
          </p:cNvPr>
          <p:cNvSpPr/>
          <p:nvPr/>
        </p:nvSpPr>
        <p:spPr>
          <a:xfrm>
            <a:off x="883577" y="171564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578837-BFB8-4963-82A0-DE2978EC6F38}"/>
              </a:ext>
            </a:extLst>
          </p:cNvPr>
          <p:cNvSpPr/>
          <p:nvPr/>
        </p:nvSpPr>
        <p:spPr>
          <a:xfrm>
            <a:off x="1857909" y="148822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B17B2D-2F9F-4D0A-83EB-5EF66015B90C}"/>
              </a:ext>
            </a:extLst>
          </p:cNvPr>
          <p:cNvSpPr/>
          <p:nvPr/>
        </p:nvSpPr>
        <p:spPr>
          <a:xfrm>
            <a:off x="2585661" y="182866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52A077-DCA2-4458-8497-1A241A81C2E1}"/>
              </a:ext>
            </a:extLst>
          </p:cNvPr>
          <p:cNvSpPr/>
          <p:nvPr/>
        </p:nvSpPr>
        <p:spPr>
          <a:xfrm>
            <a:off x="3344235" y="160263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DA6D2D-35BC-4624-85F4-78D67BB16D5D}"/>
              </a:ext>
            </a:extLst>
          </p:cNvPr>
          <p:cNvSpPr/>
          <p:nvPr/>
        </p:nvSpPr>
        <p:spPr>
          <a:xfrm>
            <a:off x="2698677" y="2299819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3D4EAB-9077-4FF5-9BA1-CDE22E9BC14C}"/>
              </a:ext>
            </a:extLst>
          </p:cNvPr>
          <p:cNvSpPr/>
          <p:nvPr/>
        </p:nvSpPr>
        <p:spPr>
          <a:xfrm>
            <a:off x="2053119" y="299700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454800-D397-4139-B044-1B6DEBEFD256}"/>
              </a:ext>
            </a:extLst>
          </p:cNvPr>
          <p:cNvSpPr/>
          <p:nvPr/>
        </p:nvSpPr>
        <p:spPr>
          <a:xfrm>
            <a:off x="1857909" y="3791797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3CEF17-A107-4B8C-9374-7A262B55A8B5}"/>
              </a:ext>
            </a:extLst>
          </p:cNvPr>
          <p:cNvSpPr/>
          <p:nvPr/>
        </p:nvSpPr>
        <p:spPr>
          <a:xfrm>
            <a:off x="883577" y="4072880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158525-62E4-4384-91C3-BD608F68A65D}"/>
              </a:ext>
            </a:extLst>
          </p:cNvPr>
          <p:cNvSpPr/>
          <p:nvPr/>
        </p:nvSpPr>
        <p:spPr>
          <a:xfrm>
            <a:off x="1147281" y="3248970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AA1137-9E37-4E9E-BC2C-43BAC6FDFAE0}"/>
              </a:ext>
            </a:extLst>
          </p:cNvPr>
          <p:cNvSpPr/>
          <p:nvPr/>
        </p:nvSpPr>
        <p:spPr>
          <a:xfrm>
            <a:off x="942780" y="2412835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AB83DE-501F-415B-BED1-043625C4BDAF}"/>
              </a:ext>
            </a:extLst>
          </p:cNvPr>
          <p:cNvSpPr/>
          <p:nvPr/>
        </p:nvSpPr>
        <p:spPr>
          <a:xfrm>
            <a:off x="1744893" y="259229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244535-1846-4EED-A428-429741089559}"/>
              </a:ext>
            </a:extLst>
          </p:cNvPr>
          <p:cNvSpPr/>
          <p:nvPr/>
        </p:nvSpPr>
        <p:spPr>
          <a:xfrm>
            <a:off x="2698677" y="329174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1DD955-3B53-4636-BD88-F736B07CD518}"/>
              </a:ext>
            </a:extLst>
          </p:cNvPr>
          <p:cNvSpPr/>
          <p:nvPr/>
        </p:nvSpPr>
        <p:spPr>
          <a:xfrm>
            <a:off x="3287727" y="401637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0B283D-DDCC-4366-A8E1-BBFBABDE3EAB}"/>
              </a:ext>
            </a:extLst>
          </p:cNvPr>
          <p:cNvSpPr/>
          <p:nvPr/>
        </p:nvSpPr>
        <p:spPr>
          <a:xfrm>
            <a:off x="3400743" y="300680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26E5B1-AFF6-418B-A2D7-8B7FFCAD43FC}"/>
              </a:ext>
            </a:extLst>
          </p:cNvPr>
          <p:cNvSpPr/>
          <p:nvPr/>
        </p:nvSpPr>
        <p:spPr>
          <a:xfrm>
            <a:off x="3432888" y="239583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F33CB58-DB5E-43D8-AD35-2AAA3DC5E062}"/>
              </a:ext>
            </a:extLst>
          </p:cNvPr>
          <p:cNvSpPr/>
          <p:nvPr/>
        </p:nvSpPr>
        <p:spPr>
          <a:xfrm>
            <a:off x="2586981" y="396455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87BA36-57E6-479E-859D-D7B09740F290}"/>
              </a:ext>
            </a:extLst>
          </p:cNvPr>
          <p:cNvSpPr txBox="1"/>
          <p:nvPr/>
        </p:nvSpPr>
        <p:spPr>
          <a:xfrm>
            <a:off x="1058783" y="930769"/>
            <a:ext cx="238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One sample per pixel</a:t>
            </a:r>
            <a:endParaRPr lang="LID4096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FD0C2-B26F-4404-AFA1-A87E57071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22</a:t>
            </a:fld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8048D5A-8843-4DDB-B28A-7D0532189A89}"/>
                  </a:ext>
                </a:extLst>
              </p:cNvPr>
              <p:cNvSpPr txBox="1"/>
              <p:nvPr/>
            </p:nvSpPr>
            <p:spPr>
              <a:xfrm>
                <a:off x="4351370" y="1190952"/>
                <a:ext cx="3999813" cy="2874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0" dirty="0"/>
                  <a:t>With uniform sampling </a:t>
                </a:r>
              </a:p>
              <a:p>
                <a:pPr algn="ctr"/>
                <a:r>
                  <a:rPr lang="en-GB" sz="2400" b="0" dirty="0"/>
                  <a:t>and equal pixel sizes</a:t>
                </a:r>
              </a:p>
              <a:p>
                <a:pPr algn="ctr"/>
                <a:endParaRPr lang="en-GB" sz="2400" b="0" dirty="0"/>
              </a:p>
              <a:p>
                <a:pPr algn="ctr"/>
                <a:r>
                  <a:rPr lang="en-GB" sz="2400" b="0" dirty="0"/>
                  <a:t>Effective density: </a:t>
                </a:r>
              </a:p>
              <a:p>
                <a:pPr algn="ctr"/>
                <a:endParaRPr lang="en-US" sz="11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pixel</m:t>
                          </m:r>
                          <m:r>
                            <m:rPr>
                              <m:nor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m:rPr>
                              <m:nor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num</m:t>
                          </m:r>
                          <m:r>
                            <m:rPr>
                              <m:nor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m:rPr>
                              <m:nor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pixels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image</m:t>
                          </m:r>
                          <m:r>
                            <m:rPr>
                              <m:nor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m:rPr>
                              <m:nor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</m:oMath>
                  </m:oMathPara>
                </a14:m>
                <a:endParaRPr lang="en-GB" sz="2400" b="0" dirty="0"/>
              </a:p>
              <a:p>
                <a:pPr algn="ctr"/>
                <a:endParaRPr lang="LID4096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8048D5A-8843-4DDB-B28A-7D0532189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370" y="1190952"/>
                <a:ext cx="3999813" cy="2874441"/>
              </a:xfrm>
              <a:prstGeom prst="rect">
                <a:avLst/>
              </a:prstGeom>
              <a:blipFill>
                <a:blip r:embed="rId3"/>
                <a:stretch>
                  <a:fillRect t="-169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481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57201003-C29D-4E46-BCE4-E39D2EDE0043}"/>
              </a:ext>
            </a:extLst>
          </p:cNvPr>
          <p:cNvSpPr txBox="1"/>
          <p:nvPr/>
        </p:nvSpPr>
        <p:spPr>
          <a:xfrm>
            <a:off x="817503" y="933013"/>
            <a:ext cx="2846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Sample over entire image</a:t>
            </a:r>
            <a:endParaRPr lang="LID4096" sz="2000" dirty="0"/>
          </a:p>
        </p:txBody>
      </p:sp>
      <p:pic>
        <p:nvPicPr>
          <p:cNvPr id="68" name="Picture 67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51EC8806-C0A7-49FB-B852-D6DBFEC44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54" y="1296339"/>
            <a:ext cx="3114646" cy="311464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99144C-AF72-4517-AD57-2D9BA8B65359}"/>
              </a:ext>
            </a:extLst>
          </p:cNvPr>
          <p:cNvSpPr/>
          <p:nvPr/>
        </p:nvSpPr>
        <p:spPr>
          <a:xfrm>
            <a:off x="1477818" y="2082800"/>
            <a:ext cx="766618" cy="757382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B7AAA-801C-4BA8-BC6C-C92409D4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density without stratification</a:t>
            </a:r>
            <a:endParaRPr lang="LID4096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C8DF235-E254-4C4D-93EA-15E53D8E15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1454" y="1295861"/>
          <a:ext cx="3115120" cy="3115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8780">
                  <a:extLst>
                    <a:ext uri="{9D8B030D-6E8A-4147-A177-3AD203B41FA5}">
                      <a16:colId xmlns:a16="http://schemas.microsoft.com/office/drawing/2014/main" val="3839956712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1404982079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620645378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142123515"/>
                    </a:ext>
                  </a:extLst>
                </a:gridCol>
              </a:tblGrid>
              <a:tr h="778781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44197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243785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452783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84539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6343A7AB-EDB4-4FEC-A577-0E917B4E4368}"/>
              </a:ext>
            </a:extLst>
          </p:cNvPr>
          <p:cNvSpPr/>
          <p:nvPr/>
        </p:nvSpPr>
        <p:spPr>
          <a:xfrm>
            <a:off x="883577" y="171564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578837-BFB8-4963-82A0-DE2978EC6F38}"/>
              </a:ext>
            </a:extLst>
          </p:cNvPr>
          <p:cNvSpPr/>
          <p:nvPr/>
        </p:nvSpPr>
        <p:spPr>
          <a:xfrm>
            <a:off x="1857909" y="148822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B17B2D-2F9F-4D0A-83EB-5EF66015B90C}"/>
              </a:ext>
            </a:extLst>
          </p:cNvPr>
          <p:cNvSpPr/>
          <p:nvPr/>
        </p:nvSpPr>
        <p:spPr>
          <a:xfrm>
            <a:off x="2585661" y="182866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52A077-DCA2-4458-8497-1A241A81C2E1}"/>
              </a:ext>
            </a:extLst>
          </p:cNvPr>
          <p:cNvSpPr/>
          <p:nvPr/>
        </p:nvSpPr>
        <p:spPr>
          <a:xfrm>
            <a:off x="3344235" y="160263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DA6D2D-35BC-4624-85F4-78D67BB16D5D}"/>
              </a:ext>
            </a:extLst>
          </p:cNvPr>
          <p:cNvSpPr/>
          <p:nvPr/>
        </p:nvSpPr>
        <p:spPr>
          <a:xfrm>
            <a:off x="2698677" y="2299819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3D4EAB-9077-4FF5-9BA1-CDE22E9BC14C}"/>
              </a:ext>
            </a:extLst>
          </p:cNvPr>
          <p:cNvSpPr/>
          <p:nvPr/>
        </p:nvSpPr>
        <p:spPr>
          <a:xfrm>
            <a:off x="2053119" y="299700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454800-D397-4139-B044-1B6DEBEFD256}"/>
              </a:ext>
            </a:extLst>
          </p:cNvPr>
          <p:cNvSpPr/>
          <p:nvPr/>
        </p:nvSpPr>
        <p:spPr>
          <a:xfrm>
            <a:off x="1857909" y="3791797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3CEF17-A107-4B8C-9374-7A262B55A8B5}"/>
              </a:ext>
            </a:extLst>
          </p:cNvPr>
          <p:cNvSpPr/>
          <p:nvPr/>
        </p:nvSpPr>
        <p:spPr>
          <a:xfrm>
            <a:off x="883577" y="4072880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158525-62E4-4384-91C3-BD608F68A65D}"/>
              </a:ext>
            </a:extLst>
          </p:cNvPr>
          <p:cNvSpPr/>
          <p:nvPr/>
        </p:nvSpPr>
        <p:spPr>
          <a:xfrm>
            <a:off x="1147281" y="3248970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AA1137-9E37-4E9E-BC2C-43BAC6FDFAE0}"/>
              </a:ext>
            </a:extLst>
          </p:cNvPr>
          <p:cNvSpPr/>
          <p:nvPr/>
        </p:nvSpPr>
        <p:spPr>
          <a:xfrm>
            <a:off x="942780" y="2412835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AB83DE-501F-415B-BED1-043625C4BDAF}"/>
              </a:ext>
            </a:extLst>
          </p:cNvPr>
          <p:cNvSpPr/>
          <p:nvPr/>
        </p:nvSpPr>
        <p:spPr>
          <a:xfrm>
            <a:off x="1744893" y="259229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244535-1846-4EED-A428-429741089559}"/>
              </a:ext>
            </a:extLst>
          </p:cNvPr>
          <p:cNvSpPr/>
          <p:nvPr/>
        </p:nvSpPr>
        <p:spPr>
          <a:xfrm>
            <a:off x="2698677" y="329174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1DD955-3B53-4636-BD88-F736B07CD518}"/>
              </a:ext>
            </a:extLst>
          </p:cNvPr>
          <p:cNvSpPr/>
          <p:nvPr/>
        </p:nvSpPr>
        <p:spPr>
          <a:xfrm>
            <a:off x="3287727" y="401637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0B283D-DDCC-4366-A8E1-BBFBABDE3EAB}"/>
              </a:ext>
            </a:extLst>
          </p:cNvPr>
          <p:cNvSpPr/>
          <p:nvPr/>
        </p:nvSpPr>
        <p:spPr>
          <a:xfrm>
            <a:off x="3400743" y="300680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26E5B1-AFF6-418B-A2D7-8B7FFCAD43FC}"/>
              </a:ext>
            </a:extLst>
          </p:cNvPr>
          <p:cNvSpPr/>
          <p:nvPr/>
        </p:nvSpPr>
        <p:spPr>
          <a:xfrm>
            <a:off x="3432888" y="239583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F33CB58-DB5E-43D8-AD35-2AAA3DC5E062}"/>
              </a:ext>
            </a:extLst>
          </p:cNvPr>
          <p:cNvSpPr/>
          <p:nvPr/>
        </p:nvSpPr>
        <p:spPr>
          <a:xfrm>
            <a:off x="2586981" y="396455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03A85D-A6A3-4F75-9975-97B62E73831A}"/>
                  </a:ext>
                </a:extLst>
              </p:cNvPr>
              <p:cNvSpPr txBox="1"/>
              <p:nvPr/>
            </p:nvSpPr>
            <p:spPr>
              <a:xfrm>
                <a:off x="4560273" y="1190952"/>
                <a:ext cx="3582006" cy="2913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400" b="0" dirty="0"/>
                  <a:t>With uniform sampling </a:t>
                </a:r>
              </a:p>
              <a:p>
                <a:pPr algn="ctr"/>
                <a:r>
                  <a:rPr lang="en-GB" sz="2400" b="0" dirty="0"/>
                  <a:t>and equal pixel sizes</a:t>
                </a:r>
              </a:p>
              <a:p>
                <a:pPr algn="ctr"/>
                <a:endParaRPr lang="en-GB" sz="2400" b="0" dirty="0"/>
              </a:p>
              <a:p>
                <a:pPr algn="ctr"/>
                <a:r>
                  <a:rPr lang="en-GB" sz="2400" b="0" dirty="0"/>
                  <a:t>Effective density: </a:t>
                </a:r>
              </a:p>
              <a:p>
                <a:pPr algn="ctr"/>
                <a:endParaRPr lang="en-US" sz="110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num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pixels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image</m:t>
                          </m:r>
                          <m:r>
                            <m:rPr>
                              <m:nor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m:rPr>
                              <m:nor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</m:oMath>
                  </m:oMathPara>
                </a14:m>
                <a:endParaRPr lang="en-GB" sz="2400" b="0" dirty="0"/>
              </a:p>
              <a:p>
                <a:pPr algn="ctr"/>
                <a:endParaRPr lang="LID4096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03A85D-A6A3-4F75-9975-97B62E738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273" y="1190952"/>
                <a:ext cx="3582006" cy="2913105"/>
              </a:xfrm>
              <a:prstGeom prst="rect">
                <a:avLst/>
              </a:prstGeom>
              <a:blipFill>
                <a:blip r:embed="rId3"/>
                <a:stretch>
                  <a:fillRect t="-167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FD0C2-B26F-4404-AFA1-A87E57071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23</a:t>
            </a:fld>
            <a:endParaRPr lang="LID4096" dirty="0"/>
          </a:p>
        </p:txBody>
      </p:sp>
      <p:pic>
        <p:nvPicPr>
          <p:cNvPr id="25" name="Picture 24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1B386D07-868D-4069-9FDD-3DD4B180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50" y="1295861"/>
            <a:ext cx="3114646" cy="3114646"/>
          </a:xfrm>
          <a:prstGeom prst="rect">
            <a:avLst/>
          </a:prstGeom>
        </p:spPr>
      </p:pic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F8C1E85E-954A-44EB-8E64-70D62023C4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075276"/>
              </p:ext>
            </p:extLst>
          </p:nvPr>
        </p:nvGraphicFramePr>
        <p:xfrm>
          <a:off x="686876" y="1300965"/>
          <a:ext cx="3115120" cy="3115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8780">
                  <a:extLst>
                    <a:ext uri="{9D8B030D-6E8A-4147-A177-3AD203B41FA5}">
                      <a16:colId xmlns:a16="http://schemas.microsoft.com/office/drawing/2014/main" val="3839956712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1404982079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620645378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142123515"/>
                    </a:ext>
                  </a:extLst>
                </a:gridCol>
              </a:tblGrid>
              <a:tr h="778781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44197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243785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452783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845390"/>
                  </a:ext>
                </a:extLst>
              </a:tr>
            </a:tbl>
          </a:graphicData>
        </a:graphic>
      </p:graphicFrame>
      <p:sp>
        <p:nvSpPr>
          <p:cNvPr id="28" name="Oval 27">
            <a:extLst>
              <a:ext uri="{FF2B5EF4-FFF2-40B4-BE49-F238E27FC236}">
                <a16:creationId xmlns:a16="http://schemas.microsoft.com/office/drawing/2014/main" id="{D89FA9A7-AFFF-402F-83A9-D82F008B71DD}"/>
              </a:ext>
            </a:extLst>
          </p:cNvPr>
          <p:cNvSpPr/>
          <p:nvPr/>
        </p:nvSpPr>
        <p:spPr>
          <a:xfrm>
            <a:off x="1886329" y="189631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CD3190-9DE1-476D-B529-798E64FF1080}"/>
              </a:ext>
            </a:extLst>
          </p:cNvPr>
          <p:cNvSpPr/>
          <p:nvPr/>
        </p:nvSpPr>
        <p:spPr>
          <a:xfrm>
            <a:off x="1871480" y="165079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A62FF0F-550C-4757-BB72-E91F5E57BBEE}"/>
              </a:ext>
            </a:extLst>
          </p:cNvPr>
          <p:cNvSpPr/>
          <p:nvPr/>
        </p:nvSpPr>
        <p:spPr>
          <a:xfrm>
            <a:off x="2581557" y="182818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F1DD4A0-A505-41B2-825C-F80C7F47C887}"/>
              </a:ext>
            </a:extLst>
          </p:cNvPr>
          <p:cNvSpPr/>
          <p:nvPr/>
        </p:nvSpPr>
        <p:spPr>
          <a:xfrm>
            <a:off x="3453147" y="150435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91DAB1F-BEDB-4D4B-992E-C2761D90439D}"/>
              </a:ext>
            </a:extLst>
          </p:cNvPr>
          <p:cNvSpPr/>
          <p:nvPr/>
        </p:nvSpPr>
        <p:spPr>
          <a:xfrm>
            <a:off x="1836107" y="2468865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8C1F91-8EB9-4B9E-9AD7-CC65FDA22377}"/>
              </a:ext>
            </a:extLst>
          </p:cNvPr>
          <p:cNvSpPr/>
          <p:nvPr/>
        </p:nvSpPr>
        <p:spPr>
          <a:xfrm>
            <a:off x="2049015" y="2996528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CC75511-520F-403D-9B2F-7491C60B3115}"/>
              </a:ext>
            </a:extLst>
          </p:cNvPr>
          <p:cNvSpPr/>
          <p:nvPr/>
        </p:nvSpPr>
        <p:spPr>
          <a:xfrm>
            <a:off x="2123796" y="1783302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AFE1B2F-532E-4432-BFCB-16FB58A1D267}"/>
              </a:ext>
            </a:extLst>
          </p:cNvPr>
          <p:cNvSpPr/>
          <p:nvPr/>
        </p:nvSpPr>
        <p:spPr>
          <a:xfrm>
            <a:off x="982300" y="4126665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E83D884-D8B4-422E-836B-AA6F9B0174D2}"/>
              </a:ext>
            </a:extLst>
          </p:cNvPr>
          <p:cNvSpPr/>
          <p:nvPr/>
        </p:nvSpPr>
        <p:spPr>
          <a:xfrm>
            <a:off x="3040668" y="4097471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971EB6E-0C89-4A8C-8075-0F6342FA8A73}"/>
              </a:ext>
            </a:extLst>
          </p:cNvPr>
          <p:cNvSpPr/>
          <p:nvPr/>
        </p:nvSpPr>
        <p:spPr>
          <a:xfrm>
            <a:off x="2468541" y="1641256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33769DB-80E6-4C8C-B90C-6A4819275EBD}"/>
              </a:ext>
            </a:extLst>
          </p:cNvPr>
          <p:cNvSpPr/>
          <p:nvPr/>
        </p:nvSpPr>
        <p:spPr>
          <a:xfrm>
            <a:off x="1538715" y="1897457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4F4D10A-CD17-42A1-9FB5-E2DB2F69B450}"/>
              </a:ext>
            </a:extLst>
          </p:cNvPr>
          <p:cNvSpPr/>
          <p:nvPr/>
        </p:nvSpPr>
        <p:spPr>
          <a:xfrm>
            <a:off x="2049015" y="3791797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9FEFC3C-C546-4C33-8A62-6911EF8B1DA3}"/>
              </a:ext>
            </a:extLst>
          </p:cNvPr>
          <p:cNvSpPr/>
          <p:nvPr/>
        </p:nvSpPr>
        <p:spPr>
          <a:xfrm>
            <a:off x="3090888" y="4013649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A0AF7FC-DADF-4E06-B207-D8D2945F308D}"/>
              </a:ext>
            </a:extLst>
          </p:cNvPr>
          <p:cNvSpPr/>
          <p:nvPr/>
        </p:nvSpPr>
        <p:spPr>
          <a:xfrm>
            <a:off x="3396639" y="3006330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A1B2479-C5AC-488D-895E-789E5F7D1F3E}"/>
              </a:ext>
            </a:extLst>
          </p:cNvPr>
          <p:cNvSpPr/>
          <p:nvPr/>
        </p:nvSpPr>
        <p:spPr>
          <a:xfrm>
            <a:off x="2842650" y="2464901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54D20F8-4780-4621-B50A-3DAA66A4EFF7}"/>
              </a:ext>
            </a:extLst>
          </p:cNvPr>
          <p:cNvSpPr/>
          <p:nvPr/>
        </p:nvSpPr>
        <p:spPr>
          <a:xfrm>
            <a:off x="2899158" y="4015894"/>
            <a:ext cx="113016" cy="113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3F060-5B41-45FF-8889-F83A152CA80C}"/>
              </a:ext>
            </a:extLst>
          </p:cNvPr>
          <p:cNvSpPr txBox="1"/>
          <p:nvPr/>
        </p:nvSpPr>
        <p:spPr>
          <a:xfrm>
            <a:off x="5146729" y="3968529"/>
            <a:ext cx="240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same!</a:t>
            </a:r>
            <a:endParaRPr lang="LID4096" sz="2400" b="1" dirty="0"/>
          </a:p>
        </p:txBody>
      </p:sp>
    </p:spTree>
    <p:extLst>
      <p:ext uri="{BB962C8B-B14F-4D97-AF65-F5344CB8AC3E}">
        <p14:creationId xmlns:p14="http://schemas.microsoft.com/office/powerpoint/2010/main" val="482339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A8B0D-91AD-4B17-8A02-04B13431A3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Our new heuristic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F3F142A-510B-48C4-8A5F-4D2345F5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82281"/>
            <a:ext cx="2724611" cy="300917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FE7584-021F-4EED-BF22-9967EEC57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915" y="2160038"/>
            <a:ext cx="1677556" cy="17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54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A8B0D-91AD-4B17-8A02-04B13431A3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Our new heuristic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F3F142A-510B-48C4-8A5F-4D2345F5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542" y="1391612"/>
            <a:ext cx="2724611" cy="300917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FE7584-021F-4EED-BF22-9967EEC57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72" y="1273630"/>
            <a:ext cx="1677556" cy="17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09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7F2B70-BCCB-4A77-97E6-6775C4C3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Variance and the balance heuristic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D706A64-800C-4D28-A021-068B2C6DC8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Consider the variance of one technique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: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The balance heuristic ignores a residual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LID4096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D706A64-800C-4D28-A021-068B2C6DC8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80" t="-371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236FE-5530-488E-8976-4964207E8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26</a:t>
            </a:fld>
            <a:endParaRPr lang="LID4096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AE7205-1ABD-4BEC-A2EF-26B23409FCAF}"/>
              </a:ext>
            </a:extLst>
          </p:cNvPr>
          <p:cNvGrpSpPr/>
          <p:nvPr/>
        </p:nvGrpSpPr>
        <p:grpSpPr>
          <a:xfrm>
            <a:off x="2246312" y="1503534"/>
            <a:ext cx="3984139" cy="1967969"/>
            <a:chOff x="2251754" y="1378349"/>
            <a:chExt cx="3984139" cy="19679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F486C27-7460-464A-B29E-FCB4B69FF146}"/>
                    </a:ext>
                  </a:extLst>
                </p:cNvPr>
                <p:cNvSpPr/>
                <p:nvPr/>
              </p:nvSpPr>
              <p:spPr>
                <a:xfrm>
                  <a:off x="2251754" y="1861980"/>
                  <a:ext cx="3812647" cy="9163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supHide m:val="on"/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p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den>
                            </m:f>
                          </m:e>
                        </m:nary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F486C27-7460-464A-B29E-FCB4B69FF1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1754" y="1861980"/>
                  <a:ext cx="3812647" cy="91634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56D1D7CD-2277-4CED-88FA-842A5C1FD1DC}"/>
                </a:ext>
              </a:extLst>
            </p:cNvPr>
            <p:cNvSpPr/>
            <p:nvPr/>
          </p:nvSpPr>
          <p:spPr>
            <a:xfrm rot="5400000">
              <a:off x="4618655" y="743086"/>
              <a:ext cx="222378" cy="2231569"/>
            </a:xfrm>
            <a:prstGeom prst="leftBrac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3A40257B-4246-4BC9-993C-F8074339D8D3}"/>
                </a:ext>
              </a:extLst>
            </p:cNvPr>
            <p:cNvSpPr/>
            <p:nvPr/>
          </p:nvSpPr>
          <p:spPr>
            <a:xfrm rot="5400000" flipH="1">
              <a:off x="4331151" y="2044895"/>
              <a:ext cx="198669" cy="1665512"/>
            </a:xfrm>
            <a:prstGeom prst="leftBrac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7D3E31-D91A-485F-BEA7-E8F38EE5A74A}"/>
                </a:ext>
              </a:extLst>
            </p:cNvPr>
            <p:cNvSpPr txBox="1"/>
            <p:nvPr/>
          </p:nvSpPr>
          <p:spPr>
            <a:xfrm>
              <a:off x="3314602" y="2976986"/>
              <a:ext cx="2231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Minimized by balance</a:t>
              </a:r>
              <a:endParaRPr lang="LID4096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1ACA26-905D-4A7C-95F0-124B6426527A}"/>
                </a:ext>
              </a:extLst>
            </p:cNvPr>
            <p:cNvSpPr txBox="1"/>
            <p:nvPr/>
          </p:nvSpPr>
          <p:spPr>
            <a:xfrm>
              <a:off x="3235071" y="1378349"/>
              <a:ext cx="3000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Minimized by optimal weights</a:t>
              </a:r>
              <a:endParaRPr lang="LID4096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423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92B42-912F-45AE-B474-387C800D7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residual differs between techniques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265DA5-12EC-4026-874D-96C04C35B3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Simplest case: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With stratified samples: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strata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With correlated samples: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Cov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endParaRPr lang="LID4096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265DA5-12EC-4026-874D-96C04C35B3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80" t="-168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5B226-DFC5-4C1D-8441-9D2934C63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27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3916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0A1AC-A629-49CF-8889-DE7433CA6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is the balance heuristic optimal?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9D000-75D3-4D57-AA79-EB5ACDC04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 residual is tiny: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i.e., </a:t>
            </a:r>
            <a:r>
              <a:rPr lang="en-US" b="1" dirty="0"/>
              <a:t>when variance is high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6ABF0-92E7-4BB0-9955-322F1A9CE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28</a:t>
            </a:fld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878073F-4536-4452-844E-C5F7C67F4AC7}"/>
                  </a:ext>
                </a:extLst>
              </p:cNvPr>
              <p:cNvSpPr/>
              <p:nvPr/>
            </p:nvSpPr>
            <p:spPr>
              <a:xfrm>
                <a:off x="3227176" y="1443850"/>
                <a:ext cx="2689647" cy="916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en-GB" sz="2400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878073F-4536-4452-844E-C5F7C67F4A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176" y="1443850"/>
                <a:ext cx="2689647" cy="9163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651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B314-9BD6-4E39-A198-FAA30C8C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Variance factor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0CD83-8491-46F1-AAEB-5549BA95A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dirty="0"/>
              <a:t>We comput</a:t>
            </a:r>
            <a:r>
              <a:rPr lang="en-GB" dirty="0"/>
              <a:t>e the ratio between the considered term and the whole variance: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And modify the balance heuristic with it:</a:t>
            </a:r>
          </a:p>
          <a:p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3359DFA-09EE-4A63-A53B-4C4FC8491571}"/>
                  </a:ext>
                </a:extLst>
              </p:cNvPr>
              <p:cNvSpPr/>
              <p:nvPr/>
            </p:nvSpPr>
            <p:spPr>
              <a:xfrm>
                <a:off x="2977941" y="1458855"/>
                <a:ext cx="2679708" cy="1248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pHide m:val="on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nary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sSubSup>
                            <m:sSub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3359DFA-09EE-4A63-A53B-4C4FC8491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941" y="1458855"/>
                <a:ext cx="2679708" cy="12482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7BC088D-6681-4AB4-95AF-A119085E02A1}"/>
                  </a:ext>
                </a:extLst>
              </p:cNvPr>
              <p:cNvSpPr/>
              <p:nvPr/>
            </p:nvSpPr>
            <p:spPr>
              <a:xfrm>
                <a:off x="2704405" y="3431887"/>
                <a:ext cx="3226781" cy="8913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7BC088D-6681-4AB4-95AF-A119085E0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405" y="3431887"/>
                <a:ext cx="3226781" cy="8913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2C63D-E35C-4ED4-B72D-9098AA524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29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480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Key ingredient: MIS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13CF1-B913-483D-8F34-757F89EC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67" y="975123"/>
            <a:ext cx="8619295" cy="3606397"/>
          </a:xfrm>
        </p:spPr>
        <p:txBody>
          <a:bodyPr/>
          <a:lstStyle/>
          <a:p>
            <a:r>
              <a:rPr lang="en-AU" dirty="0"/>
              <a:t>Multiple importance sampling (MIS) [</a:t>
            </a:r>
            <a:r>
              <a:rPr lang="en-AU" dirty="0" err="1"/>
              <a:t>Veach</a:t>
            </a:r>
            <a:r>
              <a:rPr lang="en-AU" dirty="0"/>
              <a:t> &amp; </a:t>
            </a:r>
            <a:r>
              <a:rPr lang="en-AU" dirty="0" err="1"/>
              <a:t>Guibas</a:t>
            </a:r>
            <a:r>
              <a:rPr lang="en-AU" dirty="0"/>
              <a:t> ‘95]</a:t>
            </a:r>
          </a:p>
        </p:txBody>
      </p:sp>
      <p:pic>
        <p:nvPicPr>
          <p:cNvPr id="13" name="Picture 12" descr="A picture containing indoor, sitting, mirror, green&#10;&#10;Description automatically generated">
            <a:extLst>
              <a:ext uri="{FF2B5EF4-FFF2-40B4-BE49-F238E27FC236}">
                <a16:creationId xmlns:a16="http://schemas.microsoft.com/office/drawing/2014/main" id="{75390AD8-CD75-4DFA-BE05-F4C2A132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336" y="1592611"/>
            <a:ext cx="2119169" cy="2119169"/>
          </a:xfrm>
          <a:prstGeom prst="rect">
            <a:avLst/>
          </a:prstGeom>
        </p:spPr>
      </p:pic>
      <p:pic>
        <p:nvPicPr>
          <p:cNvPr id="9" name="Picture 8" descr="A picture containing building, sitting, small, green&#10;&#10;Description automatically generated">
            <a:extLst>
              <a:ext uri="{FF2B5EF4-FFF2-40B4-BE49-F238E27FC236}">
                <a16:creationId xmlns:a16="http://schemas.microsoft.com/office/drawing/2014/main" id="{D2CA5C4A-E2F1-42C2-ACE0-48D54D454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8" y="1597313"/>
            <a:ext cx="2119169" cy="2119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668846-2D9E-426C-ABB4-8503D454A084}"/>
              </a:ext>
            </a:extLst>
          </p:cNvPr>
          <p:cNvSpPr txBox="1"/>
          <p:nvPr/>
        </p:nvSpPr>
        <p:spPr>
          <a:xfrm>
            <a:off x="571576" y="1953351"/>
            <a:ext cx="67678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Meh.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890D1-CED9-4B80-ADEC-A6ABEF25C682}"/>
              </a:ext>
            </a:extLst>
          </p:cNvPr>
          <p:cNvSpPr txBox="1"/>
          <p:nvPr/>
        </p:nvSpPr>
        <p:spPr>
          <a:xfrm>
            <a:off x="1248364" y="3068235"/>
            <a:ext cx="67518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Nice!</a:t>
            </a:r>
            <a:endParaRPr lang="LID4096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A picture containing green, sitting, small, painted&#10;&#10;Description automatically generated">
            <a:extLst>
              <a:ext uri="{FF2B5EF4-FFF2-40B4-BE49-F238E27FC236}">
                <a16:creationId xmlns:a16="http://schemas.microsoft.com/office/drawing/2014/main" id="{8E82C8FB-8605-46E1-A930-E23391203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197" y="1592610"/>
            <a:ext cx="2119169" cy="21191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52CAB-0F24-420A-BFFE-FC11F87E3FE4}"/>
              </a:ext>
            </a:extLst>
          </p:cNvPr>
          <p:cNvSpPr txBox="1"/>
          <p:nvPr/>
        </p:nvSpPr>
        <p:spPr>
          <a:xfrm>
            <a:off x="3653782" y="3070047"/>
            <a:ext cx="67678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Meh.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6B35F-F2B3-4BF8-8261-B696250D26E5}"/>
              </a:ext>
            </a:extLst>
          </p:cNvPr>
          <p:cNvSpPr txBox="1"/>
          <p:nvPr/>
        </p:nvSpPr>
        <p:spPr>
          <a:xfrm>
            <a:off x="2961739" y="1985242"/>
            <a:ext cx="67518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Nice!</a:t>
            </a:r>
            <a:endParaRPr lang="LID4096" dirty="0">
              <a:solidFill>
                <a:schemeClr val="accent2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1FEE8F7-DAF7-4C03-A05A-68B8CC66D5C6}"/>
              </a:ext>
            </a:extLst>
          </p:cNvPr>
          <p:cNvSpPr/>
          <p:nvPr/>
        </p:nvSpPr>
        <p:spPr>
          <a:xfrm>
            <a:off x="5069497" y="3179853"/>
            <a:ext cx="727705" cy="411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2CA2088-5775-4F51-A515-366528F04F2D}"/>
              </a:ext>
            </a:extLst>
          </p:cNvPr>
          <p:cNvSpPr/>
          <p:nvPr/>
        </p:nvSpPr>
        <p:spPr>
          <a:xfrm rot="16200000">
            <a:off x="1266344" y="2040201"/>
            <a:ext cx="190818" cy="209938"/>
          </a:xfrm>
          <a:prstGeom prst="downArrow">
            <a:avLst/>
          </a:prstGeom>
          <a:solidFill>
            <a:srgbClr val="D9D9D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508356D-F22B-4B2F-9E19-33302D6E8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537" y="1665104"/>
            <a:ext cx="1319762" cy="14576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DECCC-3E3E-4FE7-BBBE-DB56BDABB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3</a:t>
            </a:fld>
            <a:endParaRPr lang="LID4096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154C9C0-2222-4769-9CA8-6E711A00605B}"/>
              </a:ext>
            </a:extLst>
          </p:cNvPr>
          <p:cNvSpPr/>
          <p:nvPr/>
        </p:nvSpPr>
        <p:spPr>
          <a:xfrm rot="16200000">
            <a:off x="3645755" y="2073402"/>
            <a:ext cx="190818" cy="209938"/>
          </a:xfrm>
          <a:prstGeom prst="downArrow">
            <a:avLst/>
          </a:prstGeom>
          <a:solidFill>
            <a:srgbClr val="D9D9D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FE7AA5B-A369-410E-94DF-E51842C90F50}"/>
              </a:ext>
            </a:extLst>
          </p:cNvPr>
          <p:cNvSpPr/>
          <p:nvPr/>
        </p:nvSpPr>
        <p:spPr>
          <a:xfrm rot="10800000">
            <a:off x="3801358" y="2899031"/>
            <a:ext cx="190818" cy="209938"/>
          </a:xfrm>
          <a:prstGeom prst="downArrow">
            <a:avLst/>
          </a:prstGeom>
          <a:solidFill>
            <a:srgbClr val="D9D9D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4832F941-ACE0-42C4-A4FD-4016518CF644}"/>
              </a:ext>
            </a:extLst>
          </p:cNvPr>
          <p:cNvSpPr/>
          <p:nvPr/>
        </p:nvSpPr>
        <p:spPr>
          <a:xfrm rot="10800000">
            <a:off x="1439618" y="2899031"/>
            <a:ext cx="190818" cy="209938"/>
          </a:xfrm>
          <a:prstGeom prst="downArrow">
            <a:avLst/>
          </a:prstGeom>
          <a:solidFill>
            <a:srgbClr val="D9D9D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655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46415-0F92-4315-9AB8-F3879EE9A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Behaviour of our weights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438A-2C8F-40AD-84D6-5C1F1BFD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68" y="975123"/>
            <a:ext cx="4983000" cy="3606397"/>
          </a:xfrm>
        </p:spPr>
        <p:txBody>
          <a:bodyPr>
            <a:normAutofit/>
          </a:bodyPr>
          <a:lstStyle/>
          <a:p>
            <a:r>
              <a:rPr lang="en-GB" dirty="0"/>
              <a:t>Low variance: increase weight</a:t>
            </a:r>
          </a:p>
          <a:p>
            <a:pPr lvl="1"/>
            <a:r>
              <a:rPr lang="en-GB" dirty="0"/>
              <a:t>Where balance is known to perform poorly</a:t>
            </a:r>
          </a:p>
          <a:p>
            <a:pPr lvl="1"/>
            <a:endParaRPr lang="en-GB" dirty="0"/>
          </a:p>
          <a:p>
            <a:r>
              <a:rPr lang="en-GB" dirty="0"/>
              <a:t>High variance: balance heuristic</a:t>
            </a:r>
          </a:p>
          <a:p>
            <a:pPr lvl="1"/>
            <a:r>
              <a:rPr lang="en-GB" dirty="0"/>
              <a:t>Where balance works well</a:t>
            </a:r>
          </a:p>
          <a:p>
            <a:pPr lvl="1"/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F0E405-9807-450B-A625-1E2A98597238}"/>
              </a:ext>
            </a:extLst>
          </p:cNvPr>
          <p:cNvGrpSpPr/>
          <p:nvPr/>
        </p:nvGrpSpPr>
        <p:grpSpPr>
          <a:xfrm>
            <a:off x="5618448" y="1080322"/>
            <a:ext cx="3100018" cy="2819891"/>
            <a:chOff x="5144500" y="1578859"/>
            <a:chExt cx="3100018" cy="281989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5916C50-5476-4970-9DD4-76AD91C029F8}"/>
                </a:ext>
              </a:extLst>
            </p:cNvPr>
            <p:cNvCxnSpPr>
              <a:cxnSpLocks/>
            </p:cNvCxnSpPr>
            <p:nvPr/>
          </p:nvCxnSpPr>
          <p:spPr>
            <a:xfrm>
              <a:off x="5564236" y="1578860"/>
              <a:ext cx="0" cy="2403953"/>
            </a:xfrm>
            <a:prstGeom prst="line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5381575-B2BA-482C-AEAE-55B0BBA1D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7044" y="3977225"/>
              <a:ext cx="2627745" cy="1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F1B0516-B937-4426-94C1-41E3DBCB8302}"/>
                    </a:ext>
                  </a:extLst>
                </p:cNvPr>
                <p:cNvSpPr txBox="1"/>
                <p:nvPr/>
              </p:nvSpPr>
              <p:spPr>
                <a:xfrm>
                  <a:off x="5144500" y="1578859"/>
                  <a:ext cx="448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LID4096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F1B0516-B937-4426-94C1-41E3DBCB83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4500" y="1578859"/>
                  <a:ext cx="448136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C46F3C8-725B-46F1-9BDD-8CA28F8B09D9}"/>
                    </a:ext>
                  </a:extLst>
                </p:cNvPr>
                <p:cNvSpPr txBox="1"/>
                <p:nvPr/>
              </p:nvSpPr>
              <p:spPr>
                <a:xfrm>
                  <a:off x="5236754" y="3379386"/>
                  <a:ext cx="3658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LID4096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C46F3C8-725B-46F1-9BDD-8CA28F8B09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6754" y="3379386"/>
                  <a:ext cx="36580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EC33D08-68F5-439A-87C2-D52B6E56D30D}"/>
                    </a:ext>
                  </a:extLst>
                </p:cNvPr>
                <p:cNvSpPr txBox="1"/>
                <p:nvPr/>
              </p:nvSpPr>
              <p:spPr>
                <a:xfrm>
                  <a:off x="7751434" y="4027623"/>
                  <a:ext cx="493084" cy="3711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LID4096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EC33D08-68F5-439A-87C2-D52B6E56D3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1434" y="4027623"/>
                  <a:ext cx="493084" cy="371127"/>
                </a:xfrm>
                <a:prstGeom prst="rect">
                  <a:avLst/>
                </a:prstGeom>
                <a:blipFill>
                  <a:blip r:embed="rId4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D43F1B-6C34-4826-A4A4-8E863CAF500E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5602559" y="3564052"/>
              <a:ext cx="253671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EDF678A-6225-4095-BCAF-04805F35AB25}"/>
                </a:ext>
              </a:extLst>
            </p:cNvPr>
            <p:cNvSpPr/>
            <p:nvPr/>
          </p:nvSpPr>
          <p:spPr>
            <a:xfrm>
              <a:off x="5673559" y="1711158"/>
              <a:ext cx="2427705" cy="1823453"/>
            </a:xfrm>
            <a:custGeom>
              <a:avLst/>
              <a:gdLst>
                <a:gd name="connsiteX0" fmla="*/ 15799 w 2395378"/>
                <a:gd name="connsiteY0" fmla="*/ 0 h 1823453"/>
                <a:gd name="connsiteX1" fmla="*/ 352683 w 2395378"/>
                <a:gd name="connsiteY1" fmla="*/ 1395663 h 1823453"/>
                <a:gd name="connsiteX2" fmla="*/ 2395378 w 2395378"/>
                <a:gd name="connsiteY2" fmla="*/ 1823453 h 1823453"/>
                <a:gd name="connsiteX0" fmla="*/ 1665 w 2381244"/>
                <a:gd name="connsiteY0" fmla="*/ 0 h 1823453"/>
                <a:gd name="connsiteX1" fmla="*/ 744949 w 2381244"/>
                <a:gd name="connsiteY1" fmla="*/ 1561432 h 1823453"/>
                <a:gd name="connsiteX2" fmla="*/ 2381244 w 2381244"/>
                <a:gd name="connsiteY2" fmla="*/ 1823453 h 1823453"/>
                <a:gd name="connsiteX0" fmla="*/ 0 w 2379579"/>
                <a:gd name="connsiteY0" fmla="*/ 0 h 1823453"/>
                <a:gd name="connsiteX1" fmla="*/ 743284 w 2379579"/>
                <a:gd name="connsiteY1" fmla="*/ 1561432 h 1823453"/>
                <a:gd name="connsiteX2" fmla="*/ 2379579 w 2379579"/>
                <a:gd name="connsiteY2" fmla="*/ 1823453 h 1823453"/>
                <a:gd name="connsiteX0" fmla="*/ 0 w 2379579"/>
                <a:gd name="connsiteY0" fmla="*/ 0 h 1823453"/>
                <a:gd name="connsiteX1" fmla="*/ 743284 w 2379579"/>
                <a:gd name="connsiteY1" fmla="*/ 1561432 h 1823453"/>
                <a:gd name="connsiteX2" fmla="*/ 2379579 w 2379579"/>
                <a:gd name="connsiteY2" fmla="*/ 1823453 h 1823453"/>
                <a:gd name="connsiteX0" fmla="*/ 0 w 2379579"/>
                <a:gd name="connsiteY0" fmla="*/ 0 h 1823453"/>
                <a:gd name="connsiteX1" fmla="*/ 743284 w 2379579"/>
                <a:gd name="connsiteY1" fmla="*/ 1561432 h 1823453"/>
                <a:gd name="connsiteX2" fmla="*/ 2379579 w 2379579"/>
                <a:gd name="connsiteY2" fmla="*/ 1823453 h 1823453"/>
                <a:gd name="connsiteX0" fmla="*/ 0 w 2422358"/>
                <a:gd name="connsiteY0" fmla="*/ 0 h 1834147"/>
                <a:gd name="connsiteX1" fmla="*/ 743284 w 2422358"/>
                <a:gd name="connsiteY1" fmla="*/ 1561432 h 1834147"/>
                <a:gd name="connsiteX2" fmla="*/ 2422358 w 2422358"/>
                <a:gd name="connsiteY2" fmla="*/ 1834147 h 1834147"/>
                <a:gd name="connsiteX0" fmla="*/ 0 w 2422358"/>
                <a:gd name="connsiteY0" fmla="*/ 0 h 1834147"/>
                <a:gd name="connsiteX1" fmla="*/ 743284 w 2422358"/>
                <a:gd name="connsiteY1" fmla="*/ 1561432 h 1834147"/>
                <a:gd name="connsiteX2" fmla="*/ 2422358 w 2422358"/>
                <a:gd name="connsiteY2" fmla="*/ 1834147 h 1834147"/>
                <a:gd name="connsiteX0" fmla="*/ 0 w 2422358"/>
                <a:gd name="connsiteY0" fmla="*/ 0 h 1834147"/>
                <a:gd name="connsiteX1" fmla="*/ 743284 w 2422358"/>
                <a:gd name="connsiteY1" fmla="*/ 1561432 h 1834147"/>
                <a:gd name="connsiteX2" fmla="*/ 2422358 w 2422358"/>
                <a:gd name="connsiteY2" fmla="*/ 1834147 h 1834147"/>
                <a:gd name="connsiteX0" fmla="*/ 0 w 2422358"/>
                <a:gd name="connsiteY0" fmla="*/ 0 h 1834147"/>
                <a:gd name="connsiteX1" fmla="*/ 743284 w 2422358"/>
                <a:gd name="connsiteY1" fmla="*/ 1561432 h 1834147"/>
                <a:gd name="connsiteX2" fmla="*/ 2422358 w 2422358"/>
                <a:gd name="connsiteY2" fmla="*/ 1834147 h 1834147"/>
                <a:gd name="connsiteX0" fmla="*/ 0 w 2422358"/>
                <a:gd name="connsiteY0" fmla="*/ 0 h 1834147"/>
                <a:gd name="connsiteX1" fmla="*/ 743284 w 2422358"/>
                <a:gd name="connsiteY1" fmla="*/ 1561432 h 1834147"/>
                <a:gd name="connsiteX2" fmla="*/ 2422358 w 2422358"/>
                <a:gd name="connsiteY2" fmla="*/ 1834147 h 1834147"/>
                <a:gd name="connsiteX0" fmla="*/ 0 w 2422358"/>
                <a:gd name="connsiteY0" fmla="*/ 0 h 1834147"/>
                <a:gd name="connsiteX1" fmla="*/ 764674 w 2422358"/>
                <a:gd name="connsiteY1" fmla="*/ 1550737 h 1834147"/>
                <a:gd name="connsiteX2" fmla="*/ 2422358 w 2422358"/>
                <a:gd name="connsiteY2" fmla="*/ 1834147 h 1834147"/>
                <a:gd name="connsiteX0" fmla="*/ 0 w 2427705"/>
                <a:gd name="connsiteY0" fmla="*/ 0 h 1823453"/>
                <a:gd name="connsiteX1" fmla="*/ 764674 w 2427705"/>
                <a:gd name="connsiteY1" fmla="*/ 1550737 h 1823453"/>
                <a:gd name="connsiteX2" fmla="*/ 2427705 w 2427705"/>
                <a:gd name="connsiteY2" fmla="*/ 1823453 h 1823453"/>
                <a:gd name="connsiteX0" fmla="*/ 0 w 2427705"/>
                <a:gd name="connsiteY0" fmla="*/ 0 h 1823453"/>
                <a:gd name="connsiteX1" fmla="*/ 764674 w 2427705"/>
                <a:gd name="connsiteY1" fmla="*/ 1550737 h 1823453"/>
                <a:gd name="connsiteX2" fmla="*/ 2427705 w 2427705"/>
                <a:gd name="connsiteY2" fmla="*/ 1823453 h 1823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7705" h="1823453">
                  <a:moveTo>
                    <a:pt x="0" y="0"/>
                  </a:moveTo>
                  <a:cubicBezTo>
                    <a:pt x="109176" y="807899"/>
                    <a:pt x="360057" y="1246828"/>
                    <a:pt x="764674" y="1550737"/>
                  </a:cubicBezTo>
                  <a:cubicBezTo>
                    <a:pt x="1169291" y="1854646"/>
                    <a:pt x="2045369" y="1805629"/>
                    <a:pt x="2427705" y="1823453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9329CA-F322-498A-ABFE-B4E92DF5B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30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659981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EA1C5-4E74-4408-9AD9-6736604824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Implementation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758855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8CFC-7191-4315-9314-1FE9A33E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of many ways to use our weights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CEF8A-5A75-4FB5-99B9-607EEFD2C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rendering in two stages</a:t>
            </a:r>
          </a:p>
          <a:p>
            <a:endParaRPr lang="en-US" dirty="0"/>
          </a:p>
          <a:p>
            <a:r>
              <a:rPr lang="en-US" dirty="0"/>
              <a:t>First stage:</a:t>
            </a:r>
          </a:p>
          <a:p>
            <a:pPr lvl="1"/>
            <a:r>
              <a:rPr lang="en-US" dirty="0"/>
              <a:t>Uses balance heuristic</a:t>
            </a:r>
          </a:p>
          <a:p>
            <a:pPr lvl="1"/>
            <a:r>
              <a:rPr lang="en-US" dirty="0"/>
              <a:t>Estimates variance factors</a:t>
            </a:r>
          </a:p>
          <a:p>
            <a:pPr lvl="1"/>
            <a:endParaRPr lang="en-US" dirty="0"/>
          </a:p>
          <a:p>
            <a:r>
              <a:rPr lang="en-US" dirty="0"/>
              <a:t>Second stage:</a:t>
            </a:r>
          </a:p>
          <a:p>
            <a:pPr lvl="1"/>
            <a:r>
              <a:rPr lang="en-US" dirty="0"/>
              <a:t>Uses our heuristic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B116A-8213-4CFF-8F83-B513FD661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32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784851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6AF5-B455-405F-8696-2E1DF3D0E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variance estimation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88723E-4550-4A6D-9806-D7246CE6FD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Divide image into tiles</a:t>
                </a:r>
              </a:p>
              <a:p>
                <a:r>
                  <a:rPr lang="en-US" dirty="0"/>
                  <a:t>Estimate variance in each tile</a:t>
                </a:r>
              </a:p>
              <a:p>
                <a:endParaRPr lang="en-US" dirty="0"/>
              </a:p>
              <a:p>
                <a:r>
                  <a:rPr lang="en-US" dirty="0"/>
                  <a:t>Result: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per tile</a:t>
                </a:r>
                <a:endParaRPr lang="LID4096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88723E-4550-4A6D-9806-D7246CE6FD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80" t="-371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1E56C-02FD-49D5-92C5-96436D084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33</a:t>
            </a:fld>
            <a:endParaRPr lang="LID4096" dirty="0"/>
          </a:p>
        </p:txBody>
      </p:sp>
      <p:pic>
        <p:nvPicPr>
          <p:cNvPr id="6" name="Picture 5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65839163-5B8A-4865-B894-3DEDD389A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946" y="1149800"/>
            <a:ext cx="3114646" cy="311464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463E0F-67EB-4DF4-B288-A5ABD6B9BB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0778859"/>
              </p:ext>
            </p:extLst>
          </p:nvPr>
        </p:nvGraphicFramePr>
        <p:xfrm>
          <a:off x="5157946" y="1149322"/>
          <a:ext cx="3115120" cy="3115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8780">
                  <a:extLst>
                    <a:ext uri="{9D8B030D-6E8A-4147-A177-3AD203B41FA5}">
                      <a16:colId xmlns:a16="http://schemas.microsoft.com/office/drawing/2014/main" val="3839956712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1404982079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620645378"/>
                    </a:ext>
                  </a:extLst>
                </a:gridCol>
                <a:gridCol w="778780">
                  <a:extLst>
                    <a:ext uri="{9D8B030D-6E8A-4147-A177-3AD203B41FA5}">
                      <a16:colId xmlns:a16="http://schemas.microsoft.com/office/drawing/2014/main" val="2142123515"/>
                    </a:ext>
                  </a:extLst>
                </a:gridCol>
              </a:tblGrid>
              <a:tr h="778781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44197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243785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452783"/>
                  </a:ext>
                </a:extLst>
              </a:tr>
              <a:tr h="778781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845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391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7944D6-976D-4B69-909F-F4BDD2338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Results: BDPT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34664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2020E-1CE2-40C5-BD39-5671278D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Bidirectional path tracing</a:t>
            </a:r>
            <a:endParaRPr lang="LID4096" dirty="0"/>
          </a:p>
        </p:txBody>
      </p:sp>
      <p:sp>
        <p:nvSpPr>
          <p:cNvPr id="121" name="Content Placeholder 120">
            <a:extLst>
              <a:ext uri="{FF2B5EF4-FFF2-40B4-BE49-F238E27FC236}">
                <a16:creationId xmlns:a16="http://schemas.microsoft.com/office/drawing/2014/main" id="{CADA6B33-0D32-4F36-8197-E39ED82DA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Path tracing is stratified on the image plane</a:t>
            </a:r>
          </a:p>
          <a:p>
            <a:r>
              <a:rPr lang="en-GB" dirty="0"/>
              <a:t>Light tracing is not</a:t>
            </a:r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A940A48B-2AA3-4677-AB33-E4D2BEAA4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990" y="1998734"/>
            <a:ext cx="864108" cy="749741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53BA0FE2-34A5-414E-A22A-FE7F78E59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4094" y="2460770"/>
            <a:ext cx="785206" cy="727042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0DCC954-528E-4139-942A-DC6210DF1F8F}"/>
              </a:ext>
            </a:extLst>
          </p:cNvPr>
          <p:cNvCxnSpPr>
            <a:cxnSpLocks/>
          </p:cNvCxnSpPr>
          <p:nvPr/>
        </p:nvCxnSpPr>
        <p:spPr>
          <a:xfrm>
            <a:off x="2251242" y="2625558"/>
            <a:ext cx="786063" cy="1124509"/>
          </a:xfrm>
          <a:prstGeom prst="straightConnector1">
            <a:avLst/>
          </a:prstGeom>
          <a:ln w="38100">
            <a:solidFill>
              <a:srgbClr val="33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53F5D102-E890-4139-8268-3B983E9B20BB}"/>
              </a:ext>
            </a:extLst>
          </p:cNvPr>
          <p:cNvCxnSpPr>
            <a:cxnSpLocks/>
          </p:cNvCxnSpPr>
          <p:nvPr/>
        </p:nvCxnSpPr>
        <p:spPr>
          <a:xfrm>
            <a:off x="3037305" y="3744401"/>
            <a:ext cx="2294021" cy="626423"/>
          </a:xfrm>
          <a:prstGeom prst="straightConnector1">
            <a:avLst/>
          </a:prstGeom>
          <a:ln w="38100">
            <a:solidFill>
              <a:srgbClr val="33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D441745-EEA6-4C86-B7AD-2D77CEC11667}"/>
              </a:ext>
            </a:extLst>
          </p:cNvPr>
          <p:cNvCxnSpPr>
            <a:cxnSpLocks/>
          </p:cNvCxnSpPr>
          <p:nvPr/>
        </p:nvCxnSpPr>
        <p:spPr>
          <a:xfrm flipH="1" flipV="1">
            <a:off x="5529180" y="1984516"/>
            <a:ext cx="743283" cy="79380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10F88613-A444-4A1C-9B41-4059DB573489}"/>
              </a:ext>
            </a:extLst>
          </p:cNvPr>
          <p:cNvCxnSpPr>
            <a:cxnSpLocks/>
          </p:cNvCxnSpPr>
          <p:nvPr/>
        </p:nvCxnSpPr>
        <p:spPr>
          <a:xfrm flipH="1">
            <a:off x="3678989" y="2012955"/>
            <a:ext cx="1850191" cy="72130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9EE915-AD0C-4C8E-8CCD-A866B812A8C0}"/>
              </a:ext>
            </a:extLst>
          </p:cNvPr>
          <p:cNvCxnSpPr/>
          <p:nvPr/>
        </p:nvCxnSpPr>
        <p:spPr>
          <a:xfrm>
            <a:off x="2251242" y="2497221"/>
            <a:ext cx="1427747" cy="237035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1B226AAD-A957-4D92-B2B1-3E4E1A1AA70B}"/>
              </a:ext>
            </a:extLst>
          </p:cNvPr>
          <p:cNvCxnSpPr>
            <a:cxnSpLocks/>
          </p:cNvCxnSpPr>
          <p:nvPr/>
        </p:nvCxnSpPr>
        <p:spPr>
          <a:xfrm flipV="1">
            <a:off x="2289445" y="1998734"/>
            <a:ext cx="3239736" cy="428971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3FEBFCFA-6AEE-4683-A6C2-5F086CA93C9D}"/>
              </a:ext>
            </a:extLst>
          </p:cNvPr>
          <p:cNvCxnSpPr>
            <a:cxnSpLocks/>
          </p:cNvCxnSpPr>
          <p:nvPr/>
        </p:nvCxnSpPr>
        <p:spPr>
          <a:xfrm flipV="1">
            <a:off x="3037304" y="2748475"/>
            <a:ext cx="3620170" cy="980924"/>
          </a:xfrm>
          <a:prstGeom prst="line">
            <a:avLst/>
          </a:prstGeom>
          <a:ln w="38100">
            <a:solidFill>
              <a:srgbClr val="33CC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C409AA2-7BBA-4F92-8AFE-B108D2272116}"/>
              </a:ext>
            </a:extLst>
          </p:cNvPr>
          <p:cNvCxnSpPr>
            <a:cxnSpLocks/>
          </p:cNvCxnSpPr>
          <p:nvPr/>
        </p:nvCxnSpPr>
        <p:spPr>
          <a:xfrm flipV="1">
            <a:off x="5368440" y="2871537"/>
            <a:ext cx="1374592" cy="1499288"/>
          </a:xfrm>
          <a:prstGeom prst="line">
            <a:avLst/>
          </a:prstGeom>
          <a:ln w="38100">
            <a:solidFill>
              <a:srgbClr val="33CC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B0B66-DBD0-4F9A-9D43-57D7C9892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35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81073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FCD0-82F0-4572-BF22-827C6A3C5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Results: improvement in failure cases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DA361-7D3B-486B-B902-B61E827E7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" t="29196" r="761" b="21723"/>
          <a:stretch/>
        </p:blipFill>
        <p:spPr>
          <a:xfrm>
            <a:off x="110774" y="1909999"/>
            <a:ext cx="8811717" cy="1556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F2436A-B02C-4F1F-B6B5-A301F670D3CD}"/>
              </a:ext>
            </a:extLst>
          </p:cNvPr>
          <p:cNvSpPr txBox="1"/>
          <p:nvPr/>
        </p:nvSpPr>
        <p:spPr>
          <a:xfrm>
            <a:off x="2646948" y="1509889"/>
            <a:ext cx="142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Path tracing</a:t>
            </a:r>
            <a:endParaRPr lang="LID4096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AA3EA-A857-4D55-86DA-BB04979A38A5}"/>
              </a:ext>
            </a:extLst>
          </p:cNvPr>
          <p:cNvSpPr txBox="1"/>
          <p:nvPr/>
        </p:nvSpPr>
        <p:spPr>
          <a:xfrm>
            <a:off x="4479955" y="1509889"/>
            <a:ext cx="1002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Balance</a:t>
            </a:r>
            <a:endParaRPr lang="LID4096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C90D81-DA39-4589-8EC5-8A2138DAEE40}"/>
              </a:ext>
            </a:extLst>
          </p:cNvPr>
          <p:cNvSpPr txBox="1"/>
          <p:nvPr/>
        </p:nvSpPr>
        <p:spPr>
          <a:xfrm>
            <a:off x="6143646" y="1509889"/>
            <a:ext cx="844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Power</a:t>
            </a:r>
            <a:endParaRPr lang="LID4096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90A02-107A-4BF0-8B3E-C3D7908D84DA}"/>
              </a:ext>
            </a:extLst>
          </p:cNvPr>
          <p:cNvSpPr txBox="1"/>
          <p:nvPr/>
        </p:nvSpPr>
        <p:spPr>
          <a:xfrm>
            <a:off x="7831815" y="1509889"/>
            <a:ext cx="686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Ours</a:t>
            </a:r>
            <a:endParaRPr lang="LID4096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A7880-2C1C-48DF-B3CA-DC0E5BC4558B}"/>
                  </a:ext>
                </a:extLst>
              </p:cNvPr>
              <p:cNvSpPr txBox="1"/>
              <p:nvPr/>
            </p:nvSpPr>
            <p:spPr>
              <a:xfrm>
                <a:off x="5933299" y="3463508"/>
                <a:ext cx="12654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40%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worse</a:t>
                </a:r>
                <a:endParaRPr lang="LID4096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A7880-2C1C-48DF-B3CA-DC0E5BC45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299" y="3463508"/>
                <a:ext cx="1265411" cy="369332"/>
              </a:xfrm>
              <a:prstGeom prst="rect">
                <a:avLst/>
              </a:prstGeom>
              <a:blipFill>
                <a:blip r:embed="rId3"/>
                <a:stretch>
                  <a:fillRect t="-8197" r="-3846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6D4230-B07F-4648-9C09-5AAE28CF06B1}"/>
                  </a:ext>
                </a:extLst>
              </p:cNvPr>
              <p:cNvSpPr txBox="1"/>
              <p:nvPr/>
            </p:nvSpPr>
            <p:spPr>
              <a:xfrm>
                <a:off x="7594091" y="3463508"/>
                <a:ext cx="11619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solidFill>
                      <a:schemeClr val="accent2"/>
                    </a:solidFill>
                  </a:rPr>
                  <a:t> better</a:t>
                </a:r>
                <a:endParaRPr lang="LID4096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6D4230-B07F-4648-9C09-5AAE28CF0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091" y="3463508"/>
                <a:ext cx="1161921" cy="369332"/>
              </a:xfrm>
              <a:prstGeom prst="rect">
                <a:avLst/>
              </a:prstGeom>
              <a:blipFill>
                <a:blip r:embed="rId4"/>
                <a:stretch>
                  <a:fillRect t="-8197" r="-4737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A0F8616-1273-4B46-B60E-F95BD8D5D748}"/>
              </a:ext>
            </a:extLst>
          </p:cNvPr>
          <p:cNvSpPr/>
          <p:nvPr/>
        </p:nvSpPr>
        <p:spPr>
          <a:xfrm>
            <a:off x="5775156" y="1433095"/>
            <a:ext cx="1598864" cy="239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4586CD-00A3-4289-8CA2-58635A702FD2}"/>
              </a:ext>
            </a:extLst>
          </p:cNvPr>
          <p:cNvSpPr/>
          <p:nvPr/>
        </p:nvSpPr>
        <p:spPr>
          <a:xfrm>
            <a:off x="7357051" y="1433095"/>
            <a:ext cx="1598864" cy="239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B8DE3-3A8C-4CB5-ACAF-42D30755B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36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713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226F9-A53A-4AF3-BB93-183C5875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Results: no harm done otherwise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AE1E52-707B-49E3-AFF5-13D9AAB3C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2" t="1383" r="787" b="64370"/>
          <a:stretch/>
        </p:blipFill>
        <p:spPr>
          <a:xfrm>
            <a:off x="110774" y="1877917"/>
            <a:ext cx="8835373" cy="1586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33ED9C-9750-4275-9601-6EE7EED76A38}"/>
              </a:ext>
            </a:extLst>
          </p:cNvPr>
          <p:cNvSpPr txBox="1"/>
          <p:nvPr/>
        </p:nvSpPr>
        <p:spPr>
          <a:xfrm>
            <a:off x="2646948" y="1509889"/>
            <a:ext cx="142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Path tracing</a:t>
            </a:r>
            <a:endParaRPr lang="LID4096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77A278-0FFA-4CA7-A753-4D7B729D1FC7}"/>
              </a:ext>
            </a:extLst>
          </p:cNvPr>
          <p:cNvSpPr txBox="1"/>
          <p:nvPr/>
        </p:nvSpPr>
        <p:spPr>
          <a:xfrm>
            <a:off x="4479955" y="1509889"/>
            <a:ext cx="1002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Balance</a:t>
            </a:r>
            <a:endParaRPr lang="LID4096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AC7752-8336-4BF3-B536-8F02182DC424}"/>
              </a:ext>
            </a:extLst>
          </p:cNvPr>
          <p:cNvSpPr txBox="1"/>
          <p:nvPr/>
        </p:nvSpPr>
        <p:spPr>
          <a:xfrm>
            <a:off x="6143646" y="1509889"/>
            <a:ext cx="844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Power</a:t>
            </a:r>
            <a:endParaRPr lang="LID4096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5DBE1-9C02-423E-8DD6-2B6A6F9FAB10}"/>
              </a:ext>
            </a:extLst>
          </p:cNvPr>
          <p:cNvSpPr txBox="1"/>
          <p:nvPr/>
        </p:nvSpPr>
        <p:spPr>
          <a:xfrm>
            <a:off x="7831815" y="1509889"/>
            <a:ext cx="686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Ours</a:t>
            </a:r>
            <a:endParaRPr lang="LID4096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FC8A1A-07D3-4951-A9AF-D5079EFFAC06}"/>
                  </a:ext>
                </a:extLst>
              </p:cNvPr>
              <p:cNvSpPr txBox="1"/>
              <p:nvPr/>
            </p:nvSpPr>
            <p:spPr>
              <a:xfrm>
                <a:off x="5933299" y="3463508"/>
                <a:ext cx="12654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20%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worse</a:t>
                </a:r>
                <a:endParaRPr lang="LID4096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FC8A1A-07D3-4951-A9AF-D5079EFFA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299" y="3463508"/>
                <a:ext cx="1265411" cy="369332"/>
              </a:xfrm>
              <a:prstGeom prst="rect">
                <a:avLst/>
              </a:prstGeom>
              <a:blipFill>
                <a:blip r:embed="rId3"/>
                <a:stretch>
                  <a:fillRect t="-8197" r="-3846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4BAE03-C0E4-47CB-849D-F7C7A133F51B}"/>
                  </a:ext>
                </a:extLst>
              </p:cNvPr>
              <p:cNvSpPr txBox="1"/>
              <p:nvPr/>
            </p:nvSpPr>
            <p:spPr>
              <a:xfrm>
                <a:off x="7599700" y="3463508"/>
                <a:ext cx="11507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GB" dirty="0">
                    <a:solidFill>
                      <a:schemeClr val="accent2"/>
                    </a:solidFill>
                  </a:rPr>
                  <a:t> better</a:t>
                </a:r>
                <a:endParaRPr lang="LID4096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4BAE03-C0E4-47CB-849D-F7C7A133F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700" y="3463508"/>
                <a:ext cx="1150701" cy="369332"/>
              </a:xfrm>
              <a:prstGeom prst="rect">
                <a:avLst/>
              </a:prstGeom>
              <a:blipFill>
                <a:blip r:embed="rId4"/>
                <a:stretch>
                  <a:fillRect t="-8197" r="-4787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CFE0B47-D4B3-4A81-B1D6-B54108014349}"/>
              </a:ext>
            </a:extLst>
          </p:cNvPr>
          <p:cNvSpPr/>
          <p:nvPr/>
        </p:nvSpPr>
        <p:spPr>
          <a:xfrm>
            <a:off x="5753768" y="1433095"/>
            <a:ext cx="1598864" cy="239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7A2BF3-E96E-4228-B82A-CE838EC52399}"/>
              </a:ext>
            </a:extLst>
          </p:cNvPr>
          <p:cNvSpPr/>
          <p:nvPr/>
        </p:nvSpPr>
        <p:spPr>
          <a:xfrm>
            <a:off x="7341010" y="1433095"/>
            <a:ext cx="1598864" cy="239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9E1D3-8DC0-45D1-BD82-30D0D18D4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37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0628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C7A7-6EA3-4855-BA4D-7CB046C23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Results: more robust than variance alone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2DE36-371C-42EE-ABDE-1ACF66110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5" t="9797"/>
          <a:stretch/>
        </p:blipFill>
        <p:spPr>
          <a:xfrm>
            <a:off x="1941095" y="1363980"/>
            <a:ext cx="4368549" cy="29813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F00054-8C7E-4FC7-8DCB-7A56880BF9B2}"/>
              </a:ext>
            </a:extLst>
          </p:cNvPr>
          <p:cNvGrpSpPr/>
          <p:nvPr/>
        </p:nvGrpSpPr>
        <p:grpSpPr>
          <a:xfrm>
            <a:off x="6309644" y="1397758"/>
            <a:ext cx="1234837" cy="1348023"/>
            <a:chOff x="4972542" y="1273630"/>
            <a:chExt cx="2864586" cy="3127156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60AFDCEF-6B0F-4C54-9D34-DAF1509DB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2542" y="1391612"/>
              <a:ext cx="2724611" cy="3009174"/>
            </a:xfrm>
            <a:prstGeom prst="rect">
              <a:avLst/>
            </a:prstGeom>
          </p:spPr>
        </p:pic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0ECE591-5C04-4279-8CAD-ED2E9E11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572" y="1273630"/>
              <a:ext cx="1677556" cy="1702677"/>
            </a:xfrm>
            <a:prstGeom prst="rect">
              <a:avLst/>
            </a:prstGeom>
          </p:spPr>
        </p:pic>
      </p:grpSp>
      <p:pic>
        <p:nvPicPr>
          <p:cNvPr id="8" name="Content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6C1230-E347-490A-A4C8-8CCD6F95D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40999" y="3053347"/>
            <a:ext cx="1037315" cy="1052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8F9A6C-8091-475C-91D4-2D4E18DB8C47}"/>
              </a:ext>
            </a:extLst>
          </p:cNvPr>
          <p:cNvSpPr txBox="1"/>
          <p:nvPr/>
        </p:nvSpPr>
        <p:spPr>
          <a:xfrm>
            <a:off x="1342912" y="1912532"/>
            <a:ext cx="63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Ours</a:t>
            </a:r>
            <a:endParaRPr lang="LID4096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868E30-4822-4BD3-9BFC-AB28ADFB221B}"/>
              </a:ext>
            </a:extLst>
          </p:cNvPr>
          <p:cNvSpPr txBox="1"/>
          <p:nvPr/>
        </p:nvSpPr>
        <p:spPr>
          <a:xfrm>
            <a:off x="485626" y="3284132"/>
            <a:ext cx="149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Variance-only</a:t>
            </a:r>
            <a:endParaRPr lang="LID4096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57C65F-D546-4EF1-A91E-BBB92F62A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38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93257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4BDAE-D15B-4853-B4F9-1A3B74EB8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75635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40061-BDFE-48E1-BAA3-468F93C1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 use-case: bidirectional path tracing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3A7DD8-4E79-438A-800F-BA154AFAC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8" y="987208"/>
            <a:ext cx="5185509" cy="3458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111DD-AB45-4514-BF94-AFFD5E776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956" y="2109940"/>
            <a:ext cx="3528294" cy="23362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FFD48B-FD08-48F5-A5F5-E47D3D4F56C7}"/>
              </a:ext>
            </a:extLst>
          </p:cNvPr>
          <p:cNvSpPr/>
          <p:nvPr/>
        </p:nvSpPr>
        <p:spPr>
          <a:xfrm>
            <a:off x="2878494" y="2682551"/>
            <a:ext cx="951722" cy="667139"/>
          </a:xfrm>
          <a:prstGeom prst="rect">
            <a:avLst/>
          </a:prstGeom>
          <a:noFill/>
          <a:ln w="381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5A3A0E-CC14-41FD-8637-097BBE91913F}"/>
              </a:ext>
            </a:extLst>
          </p:cNvPr>
          <p:cNvCxnSpPr/>
          <p:nvPr/>
        </p:nvCxnSpPr>
        <p:spPr>
          <a:xfrm flipV="1">
            <a:off x="3830216" y="2109940"/>
            <a:ext cx="1679740" cy="572611"/>
          </a:xfrm>
          <a:prstGeom prst="line">
            <a:avLst/>
          </a:prstGeom>
          <a:ln w="38100">
            <a:solidFill>
              <a:srgbClr val="E7122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79B3F0-110C-48A7-B1C2-E2833D963CA5}"/>
              </a:ext>
            </a:extLst>
          </p:cNvPr>
          <p:cNvCxnSpPr/>
          <p:nvPr/>
        </p:nvCxnSpPr>
        <p:spPr>
          <a:xfrm>
            <a:off x="3830216" y="3349690"/>
            <a:ext cx="1679740" cy="1096454"/>
          </a:xfrm>
          <a:prstGeom prst="line">
            <a:avLst/>
          </a:prstGeom>
          <a:ln w="38100">
            <a:solidFill>
              <a:srgbClr val="E7122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DA984A9-CA09-4EDD-B7DB-0A45EB430D3C}"/>
              </a:ext>
            </a:extLst>
          </p:cNvPr>
          <p:cNvSpPr/>
          <p:nvPr/>
        </p:nvSpPr>
        <p:spPr>
          <a:xfrm>
            <a:off x="5509956" y="2109940"/>
            <a:ext cx="3528294" cy="2336204"/>
          </a:xfrm>
          <a:prstGeom prst="rect">
            <a:avLst/>
          </a:prstGeom>
          <a:noFill/>
          <a:ln w="381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4B71B4DB-F783-4A31-8F33-B026987A7392}"/>
              </a:ext>
            </a:extLst>
          </p:cNvPr>
          <p:cNvSpPr/>
          <p:nvPr/>
        </p:nvSpPr>
        <p:spPr>
          <a:xfrm rot="10800000">
            <a:off x="680357" y="1433436"/>
            <a:ext cx="312894" cy="283981"/>
          </a:xfrm>
          <a:prstGeom prst="downArrow">
            <a:avLst/>
          </a:prstGeom>
          <a:solidFill>
            <a:schemeClr val="bg2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26ABBB2-3DB6-4F71-A544-62BCC1F3B44D}"/>
              </a:ext>
            </a:extLst>
          </p:cNvPr>
          <p:cNvSpPr/>
          <p:nvPr/>
        </p:nvSpPr>
        <p:spPr>
          <a:xfrm rot="16200000">
            <a:off x="2623803" y="2712510"/>
            <a:ext cx="280304" cy="328611"/>
          </a:xfrm>
          <a:prstGeom prst="downArrow">
            <a:avLst/>
          </a:prstGeom>
          <a:solidFill>
            <a:schemeClr val="bg2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E2055-2103-4380-9FC2-D0917FBD3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4</a:t>
            </a:fld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3C7592-39E6-40CB-91E2-F4BC200B45B7}"/>
              </a:ext>
            </a:extLst>
          </p:cNvPr>
          <p:cNvSpPr txBox="1"/>
          <p:nvPr/>
        </p:nvSpPr>
        <p:spPr>
          <a:xfrm>
            <a:off x="419100" y="2691180"/>
            <a:ext cx="2199610" cy="36933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Simple direct </a:t>
            </a:r>
            <a:r>
              <a:rPr lang="en-GB" dirty="0" err="1">
                <a:solidFill>
                  <a:schemeClr val="tx1"/>
                </a:solidFill>
              </a:rPr>
              <a:t>illum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BCC5B-51A4-4601-B812-F1BB3CBC3867}"/>
              </a:ext>
            </a:extLst>
          </p:cNvPr>
          <p:cNvSpPr txBox="1"/>
          <p:nvPr/>
        </p:nvSpPr>
        <p:spPr>
          <a:xfrm>
            <a:off x="292669" y="1705693"/>
            <a:ext cx="2406987" cy="36933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Difficult indirect </a:t>
            </a:r>
            <a:r>
              <a:rPr lang="en-GB" dirty="0" err="1">
                <a:solidFill>
                  <a:schemeClr val="tx1"/>
                </a:solidFill>
              </a:rPr>
              <a:t>illum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LID409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3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9903CB-C8D8-4406-A821-E46EDF75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and future work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169147-3403-4F72-A725-82A9F193A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still use estimates (but don’t rely on them)</a:t>
            </a:r>
          </a:p>
          <a:p>
            <a:endParaRPr lang="en-GB" dirty="0"/>
          </a:p>
          <a:p>
            <a:r>
              <a:rPr lang="en-GB" dirty="0"/>
              <a:t>Limited to positive weights</a:t>
            </a:r>
          </a:p>
          <a:p>
            <a:endParaRPr lang="en-GB" dirty="0"/>
          </a:p>
          <a:p>
            <a:r>
              <a:rPr lang="en-GB" dirty="0"/>
              <a:t>How to apply to biased techniques?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B19DA-C8B4-4AC3-A701-486B982EB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40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845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8A86-C4FF-477E-9218-69205B5EF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cheap and effective heuristic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19AE-24F1-4E7C-9CDC-8227BF08D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Moderate overhead</a:t>
            </a:r>
          </a:p>
          <a:p>
            <a:pPr lvl="1"/>
            <a:r>
              <a:rPr lang="en-GB" dirty="0"/>
              <a:t>Memory to store variance estimates</a:t>
            </a:r>
          </a:p>
          <a:p>
            <a:endParaRPr lang="en-GB" dirty="0"/>
          </a:p>
          <a:p>
            <a:r>
              <a:rPr lang="en-GB" dirty="0"/>
              <a:t>Trivial to implement</a:t>
            </a:r>
          </a:p>
          <a:p>
            <a:pPr lvl="1"/>
            <a:r>
              <a:rPr lang="en-GB" dirty="0"/>
              <a:t>A few extra multiplications</a:t>
            </a:r>
          </a:p>
          <a:p>
            <a:pPr lvl="1"/>
            <a:endParaRPr lang="en-GB" dirty="0"/>
          </a:p>
          <a:p>
            <a:r>
              <a:rPr lang="en-GB" dirty="0"/>
              <a:t>Robust</a:t>
            </a:r>
          </a:p>
          <a:p>
            <a:pPr lvl="1"/>
            <a:r>
              <a:rPr lang="en-GB" dirty="0"/>
              <a:t>Reverts to the balance heuristic with increasing variance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3218F-B6B2-4B3F-A498-291B906FA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41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10354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96597-68EC-426F-8A29-EA4452FB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 code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69693-A5AD-4FDB-B09C-84FB62970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https://github.com/pgrit/var-aware-mis-pbrt</a:t>
            </a:r>
            <a:r>
              <a:rPr lang="en-US" dirty="0"/>
              <a:t> </a:t>
            </a:r>
          </a:p>
          <a:p>
            <a:endParaRPr lang="LID4096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BC57950-C7EE-46B2-98A0-0AB48102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9033" y="2219320"/>
            <a:ext cx="2362200" cy="2362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353C859-07A4-4B4F-B94C-07C59FA4CA28}"/>
              </a:ext>
            </a:extLst>
          </p:cNvPr>
          <p:cNvGrpSpPr/>
          <p:nvPr/>
        </p:nvGrpSpPr>
        <p:grpSpPr>
          <a:xfrm>
            <a:off x="2444803" y="2049253"/>
            <a:ext cx="1779618" cy="1942739"/>
            <a:chOff x="4972542" y="1273630"/>
            <a:chExt cx="2864586" cy="3127156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99078F7B-70F6-483C-B48C-C85BB3D17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2542" y="1391612"/>
              <a:ext cx="2724611" cy="3009174"/>
            </a:xfrm>
            <a:prstGeom prst="rect">
              <a:avLst/>
            </a:prstGeom>
          </p:spPr>
        </p:pic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ECD237C-F692-4CAD-A831-D881F8DEE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9572" y="1273630"/>
              <a:ext cx="1677556" cy="1702677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D33003-1CFA-46D6-AA24-5926ACC90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42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21814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Thank you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P. Grittmann, I. </a:t>
            </a:r>
            <a:r>
              <a:rPr lang="en-AU" dirty="0" err="1"/>
              <a:t>Georgiev</a:t>
            </a:r>
            <a:r>
              <a:rPr lang="en-AU" dirty="0"/>
              <a:t>, P. Slusallek, and J. Křivánek</a:t>
            </a:r>
          </a:p>
        </p:txBody>
      </p:sp>
    </p:spTree>
    <p:extLst>
      <p:ext uri="{BB962C8B-B14F-4D97-AF65-F5344CB8AC3E}">
        <p14:creationId xmlns:p14="http://schemas.microsoft.com/office/powerpoint/2010/main" val="4210305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4E819-89C1-40CC-80EF-C172A5012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Discussion: equal balance weights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8B60BA-EA6B-4E06-8DE7-07AB69C1F4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Consider techniques with equal effective density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⇔    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And different variance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Our weights yield the optimal constant weights: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b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sup>
                            </m:sSubSup>
                          </m:e>
                        </m:nary>
                      </m:den>
                    </m:f>
                  </m:oMath>
                </a14:m>
                <a:endParaRPr lang="en-GB" dirty="0"/>
              </a:p>
              <a:p>
                <a:endParaRPr lang="LID4096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8B60BA-EA6B-4E06-8DE7-07AB69C1F4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80" t="-371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A7BCE-0D1C-4E88-9698-2F76D0880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44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9135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7944D6-976D-4B69-909F-F4BDD2338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Results: Defensive sampling</a:t>
            </a:r>
            <a:endParaRPr lang="LID4096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EF7301-E598-4024-B21B-0243C3006127}"/>
              </a:ext>
            </a:extLst>
          </p:cNvPr>
          <p:cNvGrpSpPr/>
          <p:nvPr/>
        </p:nvGrpSpPr>
        <p:grpSpPr>
          <a:xfrm>
            <a:off x="5749476" y="761906"/>
            <a:ext cx="1234837" cy="1348023"/>
            <a:chOff x="4972542" y="1273630"/>
            <a:chExt cx="2864586" cy="3127156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1C875E11-3688-4872-BDFE-A698BB1DA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2542" y="1391612"/>
              <a:ext cx="2724611" cy="3009174"/>
            </a:xfrm>
            <a:prstGeom prst="rect">
              <a:avLst/>
            </a:prstGeom>
          </p:spPr>
        </p:pic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825F5A7-9253-48A2-92BE-127115B7B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9572" y="1273630"/>
              <a:ext cx="1677556" cy="1702677"/>
            </a:xfrm>
            <a:prstGeom prst="rect">
              <a:avLst/>
            </a:prstGeom>
          </p:spPr>
        </p:pic>
      </p:grpSp>
      <p:pic>
        <p:nvPicPr>
          <p:cNvPr id="18" name="Picture 1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FE7C6FE-B955-41AC-97DC-0E695A076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574" y="812763"/>
            <a:ext cx="1174499" cy="129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4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EE61B-BACE-4815-99F7-7ABE87B6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Defensive sampling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B1CF56-DE07-4E91-B82A-4DB0FEB1D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light source selection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8" name="Content Placeholder 5" descr="A room filled with furniture and a fireplace&#10;&#10;Description automatically generated">
            <a:extLst>
              <a:ext uri="{FF2B5EF4-FFF2-40B4-BE49-F238E27FC236}">
                <a16:creationId xmlns:a16="http://schemas.microsoft.com/office/drawing/2014/main" id="{227A2498-0A88-4CF8-9892-2C972FE12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516" y="975123"/>
            <a:ext cx="2028825" cy="360680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EB8739D-C32B-4F9C-8292-B41ED52276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66028"/>
              </p:ext>
            </p:extLst>
          </p:nvPr>
        </p:nvGraphicFramePr>
        <p:xfrm>
          <a:off x="4044315" y="3111207"/>
          <a:ext cx="1319762" cy="1426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4" imgW="10222200" imgH="11060280" progId="">
                  <p:embed/>
                </p:oleObj>
              </mc:Choice>
              <mc:Fallback>
                <p:oleObj r:id="rId4" imgW="10222200" imgH="11060280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EB8739D-C32B-4F9C-8292-B41ED52276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44315" y="3111207"/>
                        <a:ext cx="1319762" cy="1426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99CB9EC-BF43-4361-A9D4-0A84EA421B4D}"/>
              </a:ext>
            </a:extLst>
          </p:cNvPr>
          <p:cNvSpPr/>
          <p:nvPr/>
        </p:nvSpPr>
        <p:spPr>
          <a:xfrm>
            <a:off x="261938" y="3446027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6000" lvl="0" indent="-2160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Equivalent setting to [</a:t>
            </a:r>
            <a:r>
              <a:rPr lang="en-GB" sz="2400" dirty="0" err="1">
                <a:solidFill>
                  <a:prstClr val="black"/>
                </a:solidFill>
              </a:rPr>
              <a:t>Kondapaneni</a:t>
            </a:r>
            <a:r>
              <a:rPr lang="en-GB" sz="2400" dirty="0">
                <a:solidFill>
                  <a:prstClr val="black"/>
                </a:solidFill>
              </a:rPr>
              <a:t> et al. 2019]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9E519-DD3E-42AE-BA42-3F137FC42345}"/>
              </a:ext>
            </a:extLst>
          </p:cNvPr>
          <p:cNvSpPr/>
          <p:nvPr/>
        </p:nvSpPr>
        <p:spPr>
          <a:xfrm>
            <a:off x="173484" y="1697473"/>
            <a:ext cx="6441919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We combine:</a:t>
            </a:r>
          </a:p>
          <a:p>
            <a:pPr marL="432000" lvl="1" indent="-216000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Importance sampling based on </a:t>
            </a:r>
            <a:r>
              <a:rPr lang="en-GB" sz="2000" dirty="0" err="1">
                <a:solidFill>
                  <a:prstClr val="black"/>
                </a:solidFill>
              </a:rPr>
              <a:t>unoccluded</a:t>
            </a:r>
            <a:r>
              <a:rPr lang="en-GB" sz="2000" dirty="0">
                <a:solidFill>
                  <a:prstClr val="black"/>
                </a:solidFill>
              </a:rPr>
              <a:t> contribution</a:t>
            </a:r>
          </a:p>
          <a:p>
            <a:pPr marL="432000" lvl="1" indent="-216000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Uniform selection (defensive distribution)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593CB-D817-428B-B2D7-85B55E6D3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46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8193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05FA-E58E-4513-8AD0-759DFECF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improve low-variance combinations</a:t>
            </a:r>
            <a:endParaRPr lang="LID4096" dirty="0"/>
          </a:p>
        </p:txBody>
      </p:sp>
      <p:pic>
        <p:nvPicPr>
          <p:cNvPr id="5" name="Content Placeholder 5" descr="A room filled with furniture and a fireplace&#10;&#10;Description automatically generated">
            <a:extLst>
              <a:ext uri="{FF2B5EF4-FFF2-40B4-BE49-F238E27FC236}">
                <a16:creationId xmlns:a16="http://schemas.microsoft.com/office/drawing/2014/main" id="{7212CA56-8BE3-4BDD-A2F2-F2303A01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8" y="975123"/>
            <a:ext cx="2028825" cy="360680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7195AD42-5CDB-4030-B665-F38737D60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6553"/>
          <a:stretch/>
        </p:blipFill>
        <p:spPr>
          <a:xfrm>
            <a:off x="2364657" y="974725"/>
            <a:ext cx="6645765" cy="19277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BE6CD6-6277-4680-995C-A2135D472991}"/>
              </a:ext>
            </a:extLst>
          </p:cNvPr>
          <p:cNvSpPr/>
          <p:nvPr/>
        </p:nvSpPr>
        <p:spPr>
          <a:xfrm>
            <a:off x="1063375" y="1222625"/>
            <a:ext cx="328773" cy="328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DB9527-A41A-4319-A5F0-6175B6632248}"/>
              </a:ext>
            </a:extLst>
          </p:cNvPr>
          <p:cNvSpPr/>
          <p:nvPr/>
        </p:nvSpPr>
        <p:spPr>
          <a:xfrm>
            <a:off x="794534" y="4113088"/>
            <a:ext cx="328773" cy="328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2CE84-3966-4BEE-A942-1FC9F9C69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47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788947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05FA-E58E-4513-8AD0-759DFECF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Optimal MIS can be even better</a:t>
            </a:r>
            <a:endParaRPr lang="LID4096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121894-12C2-4A96-9371-3F58987B2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657" y="974725"/>
            <a:ext cx="6645765" cy="3606800"/>
          </a:xfrm>
          <a:prstGeom prst="rect">
            <a:avLst/>
          </a:prstGeom>
        </p:spPr>
      </p:pic>
      <p:pic>
        <p:nvPicPr>
          <p:cNvPr id="6" name="Content Placeholder 5" descr="A room filled with furniture and a fireplace&#10;&#10;Description automatically generated">
            <a:extLst>
              <a:ext uri="{FF2B5EF4-FFF2-40B4-BE49-F238E27FC236}">
                <a16:creationId xmlns:a16="http://schemas.microsoft.com/office/drawing/2014/main" id="{60A7F41D-8DAA-499D-A25B-1EE75C47A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68" y="975123"/>
            <a:ext cx="2028825" cy="3606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4A826D-08BF-4FAA-9C40-E17B7DE8CD7B}"/>
              </a:ext>
            </a:extLst>
          </p:cNvPr>
          <p:cNvSpPr/>
          <p:nvPr/>
        </p:nvSpPr>
        <p:spPr>
          <a:xfrm>
            <a:off x="1063375" y="1222625"/>
            <a:ext cx="328773" cy="328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BCE5E2-1FCF-494A-A3EC-98C96F87F8DB}"/>
              </a:ext>
            </a:extLst>
          </p:cNvPr>
          <p:cNvSpPr/>
          <p:nvPr/>
        </p:nvSpPr>
        <p:spPr>
          <a:xfrm>
            <a:off x="794534" y="4113088"/>
            <a:ext cx="328773" cy="328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30156-9236-4D38-87EB-F9D902E7D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48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37932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5C30D-E442-458B-A620-AD4DE8865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Comparison to [</a:t>
            </a:r>
            <a:r>
              <a:rPr lang="en-GB" dirty="0" err="1"/>
              <a:t>Kondapeneni</a:t>
            </a:r>
            <a:r>
              <a:rPr lang="en-GB" dirty="0"/>
              <a:t> et al. 2019]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5895C-4BFE-4E3F-AD9A-DC36F3F35F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b="1" dirty="0"/>
              <a:t>Optimal weights</a:t>
            </a:r>
          </a:p>
          <a:p>
            <a:r>
              <a:rPr lang="en-GB" dirty="0"/>
              <a:t>Optimal</a:t>
            </a:r>
          </a:p>
          <a:p>
            <a:r>
              <a:rPr lang="en-GB" dirty="0"/>
              <a:t>With many techniques:</a:t>
            </a:r>
          </a:p>
          <a:p>
            <a:pPr lvl="1"/>
            <a:r>
              <a:rPr lang="en-GB" dirty="0"/>
              <a:t>Complicated </a:t>
            </a:r>
          </a:p>
          <a:p>
            <a:pPr lvl="1"/>
            <a:r>
              <a:rPr lang="en-GB" dirty="0"/>
              <a:t>Expensive</a:t>
            </a:r>
          </a:p>
          <a:p>
            <a:r>
              <a:rPr lang="en-GB" dirty="0"/>
              <a:t>Requires exact pdfs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E01F59-B66F-4C06-912D-8126E7D676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b="1" dirty="0"/>
              <a:t>Our heuristic</a:t>
            </a:r>
          </a:p>
          <a:p>
            <a:r>
              <a:rPr lang="en-GB" dirty="0"/>
              <a:t>Heuristic</a:t>
            </a:r>
          </a:p>
          <a:p>
            <a:r>
              <a:rPr lang="en-GB" dirty="0"/>
              <a:t>With many techniques: </a:t>
            </a:r>
          </a:p>
          <a:p>
            <a:pPr lvl="1"/>
            <a:r>
              <a:rPr lang="en-GB" dirty="0"/>
              <a:t>Still simple </a:t>
            </a:r>
          </a:p>
          <a:p>
            <a:pPr lvl="1"/>
            <a:r>
              <a:rPr lang="en-GB" dirty="0"/>
              <a:t>But some memory overhead</a:t>
            </a:r>
          </a:p>
          <a:p>
            <a:r>
              <a:rPr lang="en-GB" dirty="0"/>
              <a:t>Can handle approximated pdfs</a:t>
            </a:r>
            <a:endParaRPr lang="LID4096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3ECE093-43CE-4519-BB17-B34C86BB44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000353"/>
              </p:ext>
            </p:extLst>
          </p:nvPr>
        </p:nvGraphicFramePr>
        <p:xfrm>
          <a:off x="2664694" y="818989"/>
          <a:ext cx="1115896" cy="1206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3" imgW="10222200" imgH="11060280" progId="">
                  <p:embed/>
                </p:oleObj>
              </mc:Choice>
              <mc:Fallback>
                <p:oleObj r:id="rId3" imgW="10222200" imgH="11060280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3ECE093-43CE-4519-BB17-B34C86BB44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4694" y="818989"/>
                        <a:ext cx="1115896" cy="1206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BEC7B27F-CE44-4DCE-88B3-7B5BE0DE7399}"/>
              </a:ext>
            </a:extLst>
          </p:cNvPr>
          <p:cNvGrpSpPr/>
          <p:nvPr/>
        </p:nvGrpSpPr>
        <p:grpSpPr>
          <a:xfrm>
            <a:off x="6562276" y="697252"/>
            <a:ext cx="1234837" cy="1348023"/>
            <a:chOff x="4972542" y="1273630"/>
            <a:chExt cx="2864586" cy="3127156"/>
          </a:xfrm>
        </p:grpSpPr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5ADB304E-ACCE-4626-8C61-85DA0E3FE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2542" y="1391612"/>
              <a:ext cx="2724611" cy="3009174"/>
            </a:xfrm>
            <a:prstGeom prst="rect">
              <a:avLst/>
            </a:prstGeom>
          </p:spPr>
        </p:pic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53032E7-C309-42F4-AEF3-CA649408A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9572" y="1273630"/>
              <a:ext cx="1677556" cy="1702677"/>
            </a:xfrm>
            <a:prstGeom prst="rect">
              <a:avLst/>
            </a:prstGeom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5FFB92-5D24-4A1C-AAEC-1314269D5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49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28852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40061-BDFE-48E1-BAA3-468F93C1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 failure case: bidirectional path tracing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3F806-C39D-414C-AF31-0609C66EA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72" y="1574064"/>
            <a:ext cx="2901290" cy="1921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57E075-DCD2-4042-8723-9CB9F121E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294" y="1574064"/>
            <a:ext cx="2901290" cy="1921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053840-4512-4961-A94E-EC53023C77A8}"/>
              </a:ext>
            </a:extLst>
          </p:cNvPr>
          <p:cNvSpPr txBox="1"/>
          <p:nvPr/>
        </p:nvSpPr>
        <p:spPr>
          <a:xfrm>
            <a:off x="1795071" y="3540496"/>
            <a:ext cx="155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Path tracer</a:t>
            </a:r>
            <a:endParaRPr lang="LID4096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AFEE38-FECD-45BF-B7F4-345D62B7E2AF}"/>
              </a:ext>
            </a:extLst>
          </p:cNvPr>
          <p:cNvSpPr txBox="1"/>
          <p:nvPr/>
        </p:nvSpPr>
        <p:spPr>
          <a:xfrm>
            <a:off x="4907213" y="3540496"/>
            <a:ext cx="2501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Path tracer </a:t>
            </a:r>
            <a:r>
              <a:rPr lang="en-GB" sz="2400" b="1" dirty="0"/>
              <a:t>+ </a:t>
            </a:r>
            <a:r>
              <a:rPr lang="en-GB" sz="2400" b="1" dirty="0" err="1"/>
              <a:t>Bidir</a:t>
            </a:r>
            <a:r>
              <a:rPr lang="en-GB" sz="2400" b="1" dirty="0"/>
              <a:t>.</a:t>
            </a:r>
          </a:p>
          <a:p>
            <a:pPr algn="ctr"/>
            <a:r>
              <a:rPr lang="en-GB" sz="2400" dirty="0"/>
              <a:t>(Balance heuristic)</a:t>
            </a:r>
            <a:endParaRPr lang="LID4096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EA672-F3F3-4846-AE6E-CB323EA91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5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6634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54085-1C8C-42C8-AF36-53B9F3EF3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contributions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0A7C2-1271-404C-99AE-DDBDA2E85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1642" y="975123"/>
            <a:ext cx="7240420" cy="3606397"/>
          </a:xfrm>
        </p:spPr>
        <p:txBody>
          <a:bodyPr/>
          <a:lstStyle/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01703C-66BA-448A-94A4-9AF296464545}"/>
              </a:ext>
            </a:extLst>
          </p:cNvPr>
          <p:cNvGrpSpPr/>
          <p:nvPr/>
        </p:nvGrpSpPr>
        <p:grpSpPr>
          <a:xfrm>
            <a:off x="261938" y="2860819"/>
            <a:ext cx="1234837" cy="1348023"/>
            <a:chOff x="4972542" y="1273630"/>
            <a:chExt cx="2864586" cy="3127156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FC1D135B-C1CC-48CF-8AAC-FCF531E23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2542" y="1391612"/>
              <a:ext cx="2724611" cy="3009174"/>
            </a:xfrm>
            <a:prstGeom prst="rect">
              <a:avLst/>
            </a:prstGeom>
          </p:spPr>
        </p:pic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A8F6BCD-7661-42AF-8C03-09761DC9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9572" y="1273630"/>
              <a:ext cx="1677556" cy="1702677"/>
            </a:xfrm>
            <a:prstGeom prst="rect">
              <a:avLst/>
            </a:prstGeom>
          </p:spPr>
        </p:pic>
      </p:grpSp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:a16="http://schemas.microsoft.com/office/drawing/2014/main" id="{E3F0D9B3-3539-46C8-AB31-CF580E67E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8" y="1106495"/>
            <a:ext cx="1174500" cy="1346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114459-4BD3-44C3-A40E-5316528DE92D}"/>
              </a:ext>
            </a:extLst>
          </p:cNvPr>
          <p:cNvSpPr/>
          <p:nvPr/>
        </p:nvSpPr>
        <p:spPr>
          <a:xfrm>
            <a:off x="1436436" y="1504007"/>
            <a:ext cx="7472947" cy="77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Variance reduction effects ignored by MIS</a:t>
            </a:r>
          </a:p>
          <a:p>
            <a:pPr marL="432000" lvl="1" indent="-216000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Example: stratification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32B4AF-923C-4374-AEAA-9DD85EF122AF}"/>
              </a:ext>
            </a:extLst>
          </p:cNvPr>
          <p:cNvSpPr/>
          <p:nvPr/>
        </p:nvSpPr>
        <p:spPr>
          <a:xfrm>
            <a:off x="1436436" y="3347893"/>
            <a:ext cx="759593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A new heuristic: MIS + variance estimates </a:t>
            </a:r>
            <a:endParaRPr lang="LID4096" sz="2400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E0C6C8-FD5D-4DDB-A0A1-DADAA6F2B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6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91047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8DC43-A2AB-4430-9B06-DCB8DEC2DB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Background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59072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0912-8AA3-4CFC-89A3-3549BC95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integration in rendering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4F4E6A-7AAC-42A0-B9EC-4676D269F55A}"/>
                  </a:ext>
                </a:extLst>
              </p:cNvPr>
              <p:cNvSpPr txBox="1"/>
              <p:nvPr/>
            </p:nvSpPr>
            <p:spPr>
              <a:xfrm>
                <a:off x="673536" y="2083924"/>
                <a:ext cx="3584956" cy="975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Pixel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Paths</m:t>
                          </m:r>
                        </m:sub>
                        <m:sup/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LID4096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4F4E6A-7AAC-42A0-B9EC-4676D269F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36" y="2083924"/>
                <a:ext cx="3584956" cy="9756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33682D2-3756-49C5-A5CB-ABD248D8164A}"/>
              </a:ext>
            </a:extLst>
          </p:cNvPr>
          <p:cNvGrpSpPr/>
          <p:nvPr/>
        </p:nvGrpSpPr>
        <p:grpSpPr>
          <a:xfrm>
            <a:off x="5063526" y="1172768"/>
            <a:ext cx="2989862" cy="2989862"/>
            <a:chOff x="4572000" y="1172768"/>
            <a:chExt cx="2989862" cy="29898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0BC3EE-D9C1-4138-A97A-1FFFF17D8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172768"/>
              <a:ext cx="2989862" cy="298986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E6ED34-B28D-4631-B83E-E9268D91F55F}"/>
                </a:ext>
              </a:extLst>
            </p:cNvPr>
            <p:cNvSpPr/>
            <p:nvPr/>
          </p:nvSpPr>
          <p:spPr>
            <a:xfrm>
              <a:off x="5513436" y="2984716"/>
              <a:ext cx="177800" cy="177800"/>
            </a:xfrm>
            <a:prstGeom prst="rect">
              <a:avLst/>
            </a:prstGeom>
            <a:noFill/>
            <a:ln w="38100">
              <a:solidFill>
                <a:srgbClr val="56B4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EF736A-02A0-46F9-A6CB-BC12A744EEED}"/>
                </a:ext>
              </a:extLst>
            </p:cNvPr>
            <p:cNvSpPr txBox="1"/>
            <p:nvPr/>
          </p:nvSpPr>
          <p:spPr>
            <a:xfrm>
              <a:off x="5091479" y="2519648"/>
              <a:ext cx="76322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56B4E9"/>
                  </a:solidFill>
                </a:rPr>
                <a:t>Pixel</a:t>
              </a:r>
              <a:endParaRPr lang="cs-CZ" sz="2400" dirty="0">
                <a:solidFill>
                  <a:srgbClr val="56B4E9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389AC32-9554-4BEC-A82E-8D93C5FBB6C0}"/>
                    </a:ext>
                  </a:extLst>
                </p:cNvPr>
                <p:cNvSpPr txBox="1"/>
                <p:nvPr/>
              </p:nvSpPr>
              <p:spPr>
                <a:xfrm>
                  <a:off x="6463171" y="1889941"/>
                  <a:ext cx="428899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 smtClean="0">
                            <a:solidFill>
                              <a:srgbClr val="56B4E9"/>
                            </a:solidFill>
                            <a:latin typeface="Cambria Math"/>
                          </a:rPr>
                          <m:t>𝒙</m:t>
                        </m:r>
                      </m:oMath>
                    </m:oMathPara>
                  </a14:m>
                  <a:endParaRPr lang="cs-CZ" sz="2400" b="1" dirty="0">
                    <a:solidFill>
                      <a:srgbClr val="56B4E9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389AC32-9554-4BEC-A82E-8D93C5FBB6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3171" y="1889941"/>
                  <a:ext cx="428899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35">
              <a:extLst>
                <a:ext uri="{FF2B5EF4-FFF2-40B4-BE49-F238E27FC236}">
                  <a16:creationId xmlns:a16="http://schemas.microsoft.com/office/drawing/2014/main" id="{7A77A9E8-9F8F-45EB-8191-2EAD32EC8F50}"/>
                </a:ext>
              </a:extLst>
            </p:cNvPr>
            <p:cNvSpPr/>
            <p:nvPr/>
          </p:nvSpPr>
          <p:spPr>
            <a:xfrm>
              <a:off x="5694199" y="1416673"/>
              <a:ext cx="1645920" cy="1564640"/>
            </a:xfrm>
            <a:custGeom>
              <a:avLst/>
              <a:gdLst>
                <a:gd name="connsiteX0" fmla="*/ 0 w 1645920"/>
                <a:gd name="connsiteY0" fmla="*/ 1564640 h 1564640"/>
                <a:gd name="connsiteX1" fmla="*/ 1645920 w 1645920"/>
                <a:gd name="connsiteY1" fmla="*/ 457200 h 1564640"/>
                <a:gd name="connsiteX2" fmla="*/ 1158240 w 1645920"/>
                <a:gd name="connsiteY2" fmla="*/ 0 h 156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5920" h="1564640">
                  <a:moveTo>
                    <a:pt x="0" y="1564640"/>
                  </a:moveTo>
                  <a:lnTo>
                    <a:pt x="1645920" y="457200"/>
                  </a:lnTo>
                  <a:lnTo>
                    <a:pt x="1158240" y="0"/>
                  </a:lnTo>
                </a:path>
              </a:pathLst>
            </a:custGeom>
            <a:ln w="38100">
              <a:solidFill>
                <a:srgbClr val="56B4E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38">
              <a:extLst>
                <a:ext uri="{FF2B5EF4-FFF2-40B4-BE49-F238E27FC236}">
                  <a16:creationId xmlns:a16="http://schemas.microsoft.com/office/drawing/2014/main" id="{69618BA4-D4C2-4B8B-9DC4-532578288660}"/>
                </a:ext>
              </a:extLst>
            </p:cNvPr>
            <p:cNvSpPr/>
            <p:nvPr/>
          </p:nvSpPr>
          <p:spPr>
            <a:xfrm>
              <a:off x="4846855" y="1364857"/>
              <a:ext cx="720344" cy="2610104"/>
            </a:xfrm>
            <a:custGeom>
              <a:avLst/>
              <a:gdLst>
                <a:gd name="connsiteX0" fmla="*/ 604520 w 1000760"/>
                <a:gd name="connsiteY0" fmla="*/ 1772920 h 2585720"/>
                <a:gd name="connsiteX1" fmla="*/ 1000760 w 1000760"/>
                <a:gd name="connsiteY1" fmla="*/ 2255520 h 2585720"/>
                <a:gd name="connsiteX2" fmla="*/ 106680 w 1000760"/>
                <a:gd name="connsiteY2" fmla="*/ 2585720 h 2585720"/>
                <a:gd name="connsiteX3" fmla="*/ 0 w 1000760"/>
                <a:gd name="connsiteY3" fmla="*/ 0 h 2585720"/>
                <a:gd name="connsiteX0" fmla="*/ 842264 w 1238504"/>
                <a:gd name="connsiteY0" fmla="*/ 1797304 h 2610104"/>
                <a:gd name="connsiteX1" fmla="*/ 1238504 w 1238504"/>
                <a:gd name="connsiteY1" fmla="*/ 2279904 h 2610104"/>
                <a:gd name="connsiteX2" fmla="*/ 344424 w 1238504"/>
                <a:gd name="connsiteY2" fmla="*/ 2610104 h 2610104"/>
                <a:gd name="connsiteX3" fmla="*/ 0 w 1238504"/>
                <a:gd name="connsiteY3" fmla="*/ 0 h 2610104"/>
                <a:gd name="connsiteX0" fmla="*/ 1238504 w 1238504"/>
                <a:gd name="connsiteY0" fmla="*/ 2279904 h 2610104"/>
                <a:gd name="connsiteX1" fmla="*/ 344424 w 1238504"/>
                <a:gd name="connsiteY1" fmla="*/ 2610104 h 2610104"/>
                <a:gd name="connsiteX2" fmla="*/ 0 w 1238504"/>
                <a:gd name="connsiteY2" fmla="*/ 0 h 2610104"/>
                <a:gd name="connsiteX0" fmla="*/ 720344 w 720344"/>
                <a:gd name="connsiteY0" fmla="*/ 1804416 h 2610104"/>
                <a:gd name="connsiteX1" fmla="*/ 344424 w 720344"/>
                <a:gd name="connsiteY1" fmla="*/ 2610104 h 2610104"/>
                <a:gd name="connsiteX2" fmla="*/ 0 w 720344"/>
                <a:gd name="connsiteY2" fmla="*/ 0 h 2610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0344" h="2610104">
                  <a:moveTo>
                    <a:pt x="720344" y="1804416"/>
                  </a:moveTo>
                  <a:lnTo>
                    <a:pt x="344424" y="2610104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56B4E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165A7567-D4C5-4FC5-A952-1BBB5C557D86}"/>
                </a:ext>
              </a:extLst>
            </p:cNvPr>
            <p:cNvSpPr/>
            <p:nvPr/>
          </p:nvSpPr>
          <p:spPr>
            <a:xfrm>
              <a:off x="4724935" y="1392289"/>
              <a:ext cx="780288" cy="1658112"/>
            </a:xfrm>
            <a:custGeom>
              <a:avLst/>
              <a:gdLst>
                <a:gd name="connsiteX0" fmla="*/ 780288 w 780288"/>
                <a:gd name="connsiteY0" fmla="*/ 1658112 h 1658112"/>
                <a:gd name="connsiteX1" fmla="*/ 0 w 780288"/>
                <a:gd name="connsiteY1" fmla="*/ 1377696 h 1658112"/>
                <a:gd name="connsiteX2" fmla="*/ 585216 w 780288"/>
                <a:gd name="connsiteY2" fmla="*/ 1133856 h 1658112"/>
                <a:gd name="connsiteX3" fmla="*/ 42672 w 780288"/>
                <a:gd name="connsiteY3" fmla="*/ 658368 h 1658112"/>
                <a:gd name="connsiteX4" fmla="*/ 505968 w 780288"/>
                <a:gd name="connsiteY4" fmla="*/ 0 h 165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288" h="1658112">
                  <a:moveTo>
                    <a:pt x="780288" y="1658112"/>
                  </a:moveTo>
                  <a:lnTo>
                    <a:pt x="0" y="1377696"/>
                  </a:lnTo>
                  <a:lnTo>
                    <a:pt x="585216" y="1133856"/>
                  </a:lnTo>
                  <a:lnTo>
                    <a:pt x="42672" y="658368"/>
                  </a:lnTo>
                  <a:lnTo>
                    <a:pt x="505968" y="0"/>
                  </a:lnTo>
                </a:path>
              </a:pathLst>
            </a:custGeom>
            <a:ln w="38100">
              <a:solidFill>
                <a:srgbClr val="56B4E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42">
              <a:extLst>
                <a:ext uri="{FF2B5EF4-FFF2-40B4-BE49-F238E27FC236}">
                  <a16:creationId xmlns:a16="http://schemas.microsoft.com/office/drawing/2014/main" id="{25A0A2F5-45D4-405F-AA7A-5FA5736E3EC4}"/>
                </a:ext>
              </a:extLst>
            </p:cNvPr>
            <p:cNvSpPr/>
            <p:nvPr/>
          </p:nvSpPr>
          <p:spPr>
            <a:xfrm>
              <a:off x="5694199" y="1453249"/>
              <a:ext cx="1676400" cy="1572768"/>
            </a:xfrm>
            <a:custGeom>
              <a:avLst/>
              <a:gdLst>
                <a:gd name="connsiteX0" fmla="*/ 0 w 1676400"/>
                <a:gd name="connsiteY0" fmla="*/ 1572768 h 1572768"/>
                <a:gd name="connsiteX1" fmla="*/ 719328 w 1676400"/>
                <a:gd name="connsiteY1" fmla="*/ 1444752 h 1572768"/>
                <a:gd name="connsiteX2" fmla="*/ 1676400 w 1676400"/>
                <a:gd name="connsiteY2" fmla="*/ 908304 h 1572768"/>
                <a:gd name="connsiteX3" fmla="*/ 377952 w 1676400"/>
                <a:gd name="connsiteY3" fmla="*/ 0 h 1572768"/>
                <a:gd name="connsiteX4" fmla="*/ 377952 w 1676400"/>
                <a:gd name="connsiteY4" fmla="*/ 0 h 157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00" h="1572768">
                  <a:moveTo>
                    <a:pt x="0" y="1572768"/>
                  </a:moveTo>
                  <a:lnTo>
                    <a:pt x="719328" y="1444752"/>
                  </a:lnTo>
                  <a:lnTo>
                    <a:pt x="1676400" y="908304"/>
                  </a:lnTo>
                  <a:lnTo>
                    <a:pt x="377952" y="0"/>
                  </a:lnTo>
                  <a:lnTo>
                    <a:pt x="377952" y="0"/>
                  </a:lnTo>
                </a:path>
              </a:pathLst>
            </a:custGeom>
            <a:ln w="38100">
              <a:solidFill>
                <a:srgbClr val="56B4E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8F13836-C68D-4223-91CB-553E83211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8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3382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0912-8AA3-4CFC-89A3-3549BC95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integration in rendering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4F4E6A-7AAC-42A0-B9EC-4676D269F55A}"/>
                  </a:ext>
                </a:extLst>
              </p:cNvPr>
              <p:cNvSpPr txBox="1"/>
              <p:nvPr/>
            </p:nvSpPr>
            <p:spPr>
              <a:xfrm>
                <a:off x="673536" y="2083924"/>
                <a:ext cx="3622723" cy="975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Pixel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Paths</m:t>
                          </m:r>
                        </m:sub>
                        <m:sup/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LID4096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4F4E6A-7AAC-42A0-B9EC-4676D269F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36" y="2083924"/>
                <a:ext cx="3622723" cy="9756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66118CC-EA63-45F2-9671-852AF2F18BFA}"/>
                  </a:ext>
                </a:extLst>
              </p:cNvPr>
              <p:cNvSpPr/>
              <p:nvPr/>
            </p:nvSpPr>
            <p:spPr>
              <a:xfrm>
                <a:off x="4535022" y="1937474"/>
                <a:ext cx="2247410" cy="1268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LID4096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66118CC-EA63-45F2-9671-852AF2F18B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022" y="1937474"/>
                <a:ext cx="2247410" cy="1268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6AC1A-9F85-444D-BE88-84712878F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073B1C-FBE7-474C-9A6B-15F76CF87B7F}" type="slidenum">
              <a:rPr lang="LID4096" smtClean="0"/>
              <a:pPr/>
              <a:t>9</a:t>
            </a:fld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5335455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Widescreen">
  <a:themeElements>
    <a:clrScheme name="CSIRO DATA6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30B787"/>
      </a:accent1>
      <a:accent2>
        <a:srgbClr val="007A53"/>
      </a:accent2>
      <a:accent3>
        <a:srgbClr val="6D2077"/>
      </a:accent3>
      <a:accent4>
        <a:srgbClr val="004B87"/>
      </a:accent4>
      <a:accent5>
        <a:srgbClr val="78BE20"/>
      </a:accent5>
      <a:accent6>
        <a:srgbClr val="2DCCD3"/>
      </a:accent6>
      <a:hlink>
        <a:srgbClr val="00313C"/>
      </a:hlink>
      <a:folHlink>
        <a:srgbClr val="E4002B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7331A9ACDE04E9A1939199952CD9E" ma:contentTypeVersion="10" ma:contentTypeDescription="Create a new document." ma:contentTypeScope="" ma:versionID="d8845ba6c843a72bcefd2de68f482aae">
  <xsd:schema xmlns:xsd="http://www.w3.org/2001/XMLSchema" xmlns:xs="http://www.w3.org/2001/XMLSchema" xmlns:p="http://schemas.microsoft.com/office/2006/metadata/properties" xmlns:ns2="1b4776ee-0c02-4645-88f0-0e957426af7a" xmlns:ns3="3fa00244-56bb-4583-b348-6dccedf0da9f" targetNamespace="http://schemas.microsoft.com/office/2006/metadata/properties" ma:root="true" ma:fieldsID="b0eba44f9de9de5ad832172cb99ebf1d" ns2:_="" ns3:_="">
    <xsd:import namespace="1b4776ee-0c02-4645-88f0-0e957426af7a"/>
    <xsd:import namespace="3fa00244-56bb-4583-b348-6dccedf0da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776ee-0c02-4645-88f0-0e957426af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00244-56bb-4583-b348-6dccedf0da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F016A0-EA75-41CF-A839-428D8527C5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4776ee-0c02-4645-88f0-0e957426af7a"/>
    <ds:schemaRef ds:uri="3fa00244-56bb-4583-b348-6dccedf0da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8831B4-E35F-4F03-BDD6-9CFE738E203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0BC6E63-945C-4F34-84F2-AAACAD3C0F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Data61 PowerPoint Widescreen</Template>
  <TotalTime>41417</TotalTime>
  <Words>892</Words>
  <Application>Microsoft Office PowerPoint</Application>
  <PresentationFormat>On-screen Show (16:9)</PresentationFormat>
  <Paragraphs>302</Paragraphs>
  <Slides>49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Cambria Math</vt:lpstr>
      <vt:lpstr>PowerPoint Widescreen</vt:lpstr>
      <vt:lpstr>Variance-Aware MIS</vt:lpstr>
      <vt:lpstr>Goal: The ultimate rendering algorithm</vt:lpstr>
      <vt:lpstr>Key ingredient: MIS</vt:lpstr>
      <vt:lpstr>A use-case: bidirectional path tracing</vt:lpstr>
      <vt:lpstr>A failure case: bidirectional path tracing</vt:lpstr>
      <vt:lpstr>Our contributions</vt:lpstr>
      <vt:lpstr>PowerPoint Presentation</vt:lpstr>
      <vt:lpstr>Monte Carlo integration in rendering</vt:lpstr>
      <vt:lpstr>Monte Carlo integration in rendering</vt:lpstr>
      <vt:lpstr>Variance determines error</vt:lpstr>
      <vt:lpstr>Combining estimators</vt:lpstr>
      <vt:lpstr>Combining estimators</vt:lpstr>
      <vt:lpstr>Combining estimators</vt:lpstr>
      <vt:lpstr>Combining estimators</vt:lpstr>
      <vt:lpstr>Multiple importance sampling</vt:lpstr>
      <vt:lpstr>Previous work on weighting functions</vt:lpstr>
      <vt:lpstr>Optimal MIS weights</vt:lpstr>
      <vt:lpstr>Two simple heuristics</vt:lpstr>
      <vt:lpstr>PowerPoint Presentation</vt:lpstr>
      <vt:lpstr>Image plane stratification</vt:lpstr>
      <vt:lpstr>No image plane stratification (e.g. BDPT)</vt:lpstr>
      <vt:lpstr>Effective density with stratification</vt:lpstr>
      <vt:lpstr>Effective density without stratification</vt:lpstr>
      <vt:lpstr>PowerPoint Presentation</vt:lpstr>
      <vt:lpstr>PowerPoint Presentation</vt:lpstr>
      <vt:lpstr>Variance and the balance heuristic</vt:lpstr>
      <vt:lpstr>The residual differs between techniques</vt:lpstr>
      <vt:lpstr>When is the balance heuristic optimal?</vt:lpstr>
      <vt:lpstr>Variance factor</vt:lpstr>
      <vt:lpstr>Behaviour of our weights</vt:lpstr>
      <vt:lpstr>PowerPoint Presentation</vt:lpstr>
      <vt:lpstr>One of many ways to use our weights</vt:lpstr>
      <vt:lpstr>Simple variance estimation</vt:lpstr>
      <vt:lpstr>PowerPoint Presentation</vt:lpstr>
      <vt:lpstr>Bidirectional path tracing</vt:lpstr>
      <vt:lpstr>Results: improvement in failure cases</vt:lpstr>
      <vt:lpstr>Results: no harm done otherwise</vt:lpstr>
      <vt:lpstr>Results: more robust than variance alone</vt:lpstr>
      <vt:lpstr>PowerPoint Presentation</vt:lpstr>
      <vt:lpstr>Limitations and future work</vt:lpstr>
      <vt:lpstr>A cheap and effective heuristic</vt:lpstr>
      <vt:lpstr>Source code</vt:lpstr>
      <vt:lpstr>Thank you</vt:lpstr>
      <vt:lpstr>Discussion: equal balance weights</vt:lpstr>
      <vt:lpstr>PowerPoint Presentation</vt:lpstr>
      <vt:lpstr>Defensive sampling</vt:lpstr>
      <vt:lpstr>We improve low-variance combinations</vt:lpstr>
      <vt:lpstr>Optimal MIS can be even better</vt:lpstr>
      <vt:lpstr>Comparison to [Kondapeneni et al. 2019]</vt:lpstr>
    </vt:vector>
  </TitlesOfParts>
  <Company>CSIRO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t.bednarz@unsw.edu.au</dc:creator>
  <cp:lastModifiedBy>Pascal Grittmann</cp:lastModifiedBy>
  <cp:revision>43</cp:revision>
  <dcterms:created xsi:type="dcterms:W3CDTF">2016-01-27T22:40:33Z</dcterms:created>
  <dcterms:modified xsi:type="dcterms:W3CDTF">2019-11-16T03:18:14Z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0x0101003417331A9ACDE04E9A1939199952CD9E</vt:lpwstr>
  </property>
</Properties>
</file>